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01D35A-3CDE-44F8-9784-B28B521F1646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DB9289-4795-4F28-94D6-35E5E22607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BYwa_0w1jGY?version=3&amp;hl=en_U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Watershed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48091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r>
              <a:rPr lang="en-US" dirty="0" smtClean="0"/>
              <a:t>Is an area of land that drains to a common body of water, whether a stream, river, or lake.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Watershed (Drainage Basin)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0" y="2971800"/>
            <a:ext cx="429996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17080"/>
            <a:ext cx="4545789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1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Shed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905000"/>
            <a:ext cx="434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The are many sub-watersheds that drain into larger rivers and larger watersheds</a:t>
            </a:r>
          </a:p>
          <a:p>
            <a:endParaRPr lang="en-US" dirty="0"/>
          </a:p>
          <a:p>
            <a:pPr marL="274320" lvl="1"/>
            <a:r>
              <a:rPr lang="en-US" sz="2400" dirty="0"/>
              <a:t>Drainage </a:t>
            </a:r>
            <a:r>
              <a:rPr lang="en-US" sz="2400" dirty="0" smtClean="0"/>
              <a:t>Divide</a:t>
            </a:r>
          </a:p>
          <a:p>
            <a:pPr lvl="1"/>
            <a:r>
              <a:rPr lang="en-US" dirty="0" smtClean="0"/>
              <a:t>The watersheds are surrounded by higher elevation ridges or hills (boundary), forcing the runoff into the stream, river, or lake.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297363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2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75509"/>
            <a:ext cx="4953000" cy="505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Ywa_0w1jGY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http://youtu.be/BYwa_0w1jGY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7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</TotalTime>
  <Words>74</Words>
  <Application>Microsoft Office PowerPoint</Application>
  <PresentationFormat>On-screen Show (4:3)</PresentationFormat>
  <Paragraphs>10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Watershed</vt:lpstr>
      <vt:lpstr>Watershed (Drainage Basin)</vt:lpstr>
      <vt:lpstr>Water Shed</vt:lpstr>
      <vt:lpstr>Watershed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Shed</dc:title>
  <dc:creator>Geoff</dc:creator>
  <cp:lastModifiedBy>Arnoldy, Geoffrey</cp:lastModifiedBy>
  <cp:revision>5</cp:revision>
  <dcterms:created xsi:type="dcterms:W3CDTF">2012-10-09T20:57:03Z</dcterms:created>
  <dcterms:modified xsi:type="dcterms:W3CDTF">2012-10-10T10:57:28Z</dcterms:modified>
</cp:coreProperties>
</file>