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271" r:id="rId4"/>
    <p:sldId id="266" r:id="rId5"/>
    <p:sldId id="268" r:id="rId6"/>
    <p:sldId id="269" r:id="rId7"/>
    <p:sldId id="273" r:id="rId8"/>
    <p:sldId id="272" r:id="rId9"/>
    <p:sldId id="270" r:id="rId10"/>
    <p:sldId id="274" r:id="rId11"/>
    <p:sldId id="279" r:id="rId12"/>
    <p:sldId id="280" r:id="rId13"/>
    <p:sldId id="275" r:id="rId14"/>
    <p:sldId id="276" r:id="rId15"/>
    <p:sldId id="277" r:id="rId16"/>
    <p:sldId id="278" r:id="rId17"/>
    <p:sldId id="281" r:id="rId18"/>
    <p:sldId id="282" r:id="rId19"/>
    <p:sldId id="257" r:id="rId20"/>
    <p:sldId id="258" r:id="rId21"/>
    <p:sldId id="259" r:id="rId22"/>
    <p:sldId id="260" r:id="rId23"/>
    <p:sldId id="264" r:id="rId24"/>
    <p:sldId id="261" r:id="rId25"/>
    <p:sldId id="262" r:id="rId26"/>
    <p:sldId id="265" r:id="rId27"/>
    <p:sldId id="263" r:id="rId2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67D3610-B26C-4191-9FC6-A1B7BAB9C096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FA75AFF-1EBF-47F4-85D0-D6F0536A4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F71AF49-8BD3-4665-9665-715A7A38E11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3B1ABFE-B3A4-4EF8-8247-DB4E7DB4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1ABFE-B3A4-4EF8-8247-DB4E7DB42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E18A78-E7B3-4510-8F98-522C467C60FA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163B3D-531D-4B48-880D-C3E53116C9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br>
              <a:rPr lang="en-US" dirty="0" smtClean="0"/>
            </a:br>
            <a:r>
              <a:rPr lang="en-US" dirty="0" smtClean="0"/>
              <a:t>Final </a:t>
            </a:r>
            <a:r>
              <a:rPr lang="en-US" dirty="0" smtClean="0"/>
              <a:t>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CH 7.4, CH 8, CH 9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9063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u="sng" dirty="0" smtClean="0"/>
              <a:t>CAM –</a:t>
            </a:r>
            <a:endParaRPr lang="en-US" sz="3200" b="1" u="sng" dirty="0"/>
          </a:p>
          <a:p>
            <a:r>
              <a:rPr lang="en-US" sz="3200" dirty="0" smtClean="0"/>
              <a:t>Cactus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b="1" u="sng" dirty="0" smtClean="0"/>
              <a:t>C4 Plants –</a:t>
            </a:r>
          </a:p>
          <a:p>
            <a:r>
              <a:rPr lang="en-US" sz="3200" dirty="0" smtClean="0"/>
              <a:t>Other plants</a:t>
            </a:r>
          </a:p>
          <a:p>
            <a:r>
              <a:rPr lang="en-US" sz="3200" dirty="0" smtClean="0"/>
              <a:t>Keep their stomata closed during the day when its too hot.</a:t>
            </a:r>
          </a:p>
          <a:p>
            <a:r>
              <a:rPr lang="en-US" sz="3200" dirty="0" smtClean="0"/>
              <a:t>Only open it at night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621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Chlorophyl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plants are green because they contain a </a:t>
            </a:r>
            <a:r>
              <a:rPr lang="en-US" b="1" u="sng" dirty="0"/>
              <a:t>pigment</a:t>
            </a:r>
            <a:r>
              <a:rPr lang="en-US" dirty="0"/>
              <a:t> </a:t>
            </a:r>
            <a:r>
              <a:rPr lang="en-US" dirty="0" smtClean="0"/>
              <a:t>called </a:t>
            </a:r>
            <a:r>
              <a:rPr lang="en-US" dirty="0"/>
              <a:t>chlorophyll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Green light is not absorbed but reflected, making the </a:t>
            </a:r>
            <a:r>
              <a:rPr lang="en-US" dirty="0" smtClean="0"/>
              <a:t>plant </a:t>
            </a:r>
            <a:r>
              <a:rPr lang="en-US" dirty="0"/>
              <a:t>appear green.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267200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8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Anabolic</a:t>
            </a:r>
          </a:p>
          <a:p>
            <a:pPr lvl="1"/>
            <a:r>
              <a:rPr lang="en-US" sz="3600" dirty="0"/>
              <a:t>Photosynthesis</a:t>
            </a:r>
          </a:p>
          <a:p>
            <a:pPr lvl="1">
              <a:buNone/>
            </a:pPr>
            <a:r>
              <a:rPr lang="en-US" sz="3600" dirty="0"/>
              <a:t> </a:t>
            </a:r>
          </a:p>
          <a:p>
            <a:r>
              <a:rPr lang="en-US" sz="3600" dirty="0"/>
              <a:t>Catabolic</a:t>
            </a:r>
          </a:p>
          <a:p>
            <a:pPr lvl="1"/>
            <a:r>
              <a:rPr lang="en-US" sz="3600" dirty="0"/>
              <a:t>Cellular </a:t>
            </a:r>
            <a:r>
              <a:rPr lang="en-US" sz="3600" dirty="0" smtClean="0"/>
              <a:t>Respiration</a:t>
            </a:r>
          </a:p>
          <a:p>
            <a:pPr marL="585216" lvl="1" indent="0">
              <a:buNone/>
            </a:pPr>
            <a:r>
              <a:rPr lang="en-US" sz="3200" dirty="0" smtClean="0"/>
              <a:t>(The C at the beginning of each word)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209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in cell cellular respiration</a:t>
            </a:r>
          </a:p>
          <a:p>
            <a:endParaRPr lang="en-US" dirty="0"/>
          </a:p>
          <a:p>
            <a:r>
              <a:rPr lang="en-US" dirty="0" smtClean="0"/>
              <a:t>Anaerobic process – does not need oxygen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562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0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3200" dirty="0" smtClean="0"/>
              <a:t>Creates 4 ATP – </a:t>
            </a:r>
          </a:p>
          <a:p>
            <a:r>
              <a:rPr lang="en-US" sz="3200" dirty="0" smtClean="0"/>
              <a:t>2 ATP need to go back in to keep cycle going</a:t>
            </a:r>
          </a:p>
          <a:p>
            <a:r>
              <a:rPr lang="en-US" sz="3200" dirty="0" smtClean="0"/>
              <a:t>NET - 2 ATP </a:t>
            </a:r>
          </a:p>
          <a:p>
            <a:pPr marL="137160" indent="0">
              <a:buNone/>
            </a:pPr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Creates 2 Pyruvate</a:t>
            </a:r>
          </a:p>
          <a:p>
            <a:r>
              <a:rPr lang="en-US" sz="3200" dirty="0" smtClean="0"/>
              <a:t>Pyruvate is where the energy from glucose is stored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2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Phtosynthesis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Reactants and Products of Photosynthesis</a:t>
            </a:r>
          </a:p>
        </p:txBody>
      </p:sp>
      <p:pic>
        <p:nvPicPr>
          <p:cNvPr id="6" name="Picture 2" descr="https://upload.wikimedia.org/wikipedia/commons/thumb/f/fd/Photosynthesis_equation.svg/799px-Photosynthesis_equ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7610475" cy="205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28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products of one process are the reactants for the other process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9718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4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to ADP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3600" dirty="0" smtClean="0"/>
              <a:t>When a phosphate is released, energy is also released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utoShape 2" descr="data:image/jpeg;base64,/9j/4AAQSkZJRgABAQAAAQABAAD/2wCEAAkGBhAREBUQDw8QEhQWFhMWFhIQFRIVFxYTGBAWFhYZFRUXGyceFxkjGR4SHy8hIyc1LDAuFx89NjAqNSYrLSkBCQoKDgwOGg8OGikkHyQwNTU1NTUtNS80NTUtLCwwKiwtLCwtLywsLSksKik0KS8xLSwsLS0pNCwvLCwsLywqLP/AABEIAKYBLwMBIgACEQEDEQH/xAAcAAEAAgMBAQEAAAAAAAAAAAAABAUCAwYHAQj/xABGEAACAgEDAwEFAwcHCgcAAAABAgADEQQSIQUTMUEGIjJRYRQjcQcVQlRigZEzNENykpPTFhckUlNjgqGxwWRzdLPE1PH/xAAbAQEAAgMBAQAAAAAAAAAAAAAAAQMCBAUGB//EADURAQABAwEFBQYEBwEAAAAAAAABAgMRBAUhMWGREhRBUYETUnGx0eEGFZLwIiMkMlNioRb/2gAMAwEAAhEDEQA/APcYiICIiAiIgIiICIiAiIgIiICIlNr+vvXeaV0zvhFfcHrXcpJB2BiNxBGDkjyM4BBNd27Rapmu5MREeMpiM8FzNd96orO5AVQWJPoAMk/wlQPaVvXRaoD1OdKcD1OFvLH8ACfkDIut6h9rK1Itq0j3rDZXZXvORtrxYBuU+8W4xwB6maN7amltWqrsXKZx5TE+jKKKpnGGhdfalh1zlxWeGpJOE04xh8f664aw8Zw7LyQM9WrAjIlKR6SN0/qg0oNFq3MgOaWrrstxWf6NtinBQ5AyPhKeSGnA2Jtyb9ddvVVREzvieEc49PBbctY30ukiUh9pH/UdV/a0f/2Js6Z1x7bmpbTNXtQOW3owGWwoOPBOHPGfhOfIz6ejWae5X7Oi5TM+UTE/JTNMxvmFvERNpiREQEREBERAREQEREBERAREQEREBERAREQEREBERAREQET5mfYCUftJVtNWpH6D7HP+5swrZ+QD9p8+gU+Mky8lb17U1ipqXXuG1XQVA43grhsn9FADy3pkeSQDrau3buWK6Ls4pmJzy5+jKmZidyPE1aWtlrVXbcwVQzYxuYKMnHpk5M4d/bNB1Tb9qOwXDR/Z8NtyV5uzjG7v4q8+AZ8hs6au9NUUb8Rn9/FvzVji73MTiz0x/wA79v7bru32ftPb7x27/tWNuMfyeONvylZoNZqHutam7qL3jXXVhGWw6MULrirAuU2ACkN4bIIGPlL40PajMVeETw8/PpvlHaejM2BkzL2YpzW17A7rmLgnz2QcUj6DZhsehdsgEmRepadrKnRDgsMeSOD5GR8JIyN2DjOcHGDb9K1tdlY2DZtwrVnANZAHukD6YwRwRgjIM9J+E7dvt3K5mO1jERy8Z+Sm/M7oTIiJ7xqkREBERAREQEREBERAREQEREBERAREQEREBERARE+O4AJJAA5JPAA+sD7KrX9SrfdQlP2o8rYi7Ci/NbHb3AcY9zluRxjmfFNmq5DNVR6bcrZaPnu811nnx7x4IKjzZafTJWoStQqqMBVGAB9BA8x6L+TPUNrHv71/T9JlQul0Wo1SG4r+lYxfKryw4AYgZ2oTPT6qwqhRnAAAySxwBjliSSfqeZnECr671tdMq5277DtTedqbvm7+FHj6nwOTIOl020l2Y2WNjdY3k/IKPCoOcKOOfmST0LoCCCAQeCD4I+olTZ7L6fzUHoP/AId2Rc+p7X8mTjjJU/8AITg7Y2bf11MU27mIjwxun4zH0W264p4wwkD8x0fZ/suz7oqV25bPJyTuzndu97dnOefMyYW06hKHsW1XrtdXK7HHbelcNg7Wz3PIC42+DnMmz5zqtNe0V2bVzdMYndPSW3TMVRmET811d/7TtPd7fa3Zb+T378bc4+L18zLQ9OrpDLUuA1lljck5exy7nnxliTiSYmrNdUxiZZYJF1QKHv1uqOo5LnCOgydth+Xkg+VJyMgsGxoruvusrW0UpWUBKqGsYsgfgt7qDwOVbPPiWWm9m9OpDMhucYIe8mwgg+VDe6np8IE9VsnYeqqmjU01xR4x4z04b+c+ii5dp4YSOk9UTU1LdXnBz59CDg4PhhnwykgjBBIIMkX0h1KNuwRg7WZT+5lII/cZsifQ44b2oqvzTahzRq7B+xqB31/cSRYD4Hx488ZOY/Od1X85pyo83afc6gfN6yN6fu3Aepxki1iSNWm1SWKHrdXU+GQhgfwIm2V2q6V7xt07Cm0/EwA22Y8C1f0v6w94eh5IOzRdQLMa7U7doGSnkMoIBatv0lyR9RkZAyMhNiIgIiICIiAiIgIiICIiAiIgIiICIiAlOlY1bb2506khEOcXMGH3jY+KsYO0chg27BG0zPqh71i6VfBAe4j0rDDCH/zORz+iHloBjgQPsREBERAREQKL2hH3+l/r2/8AsNNWp1qoQoDO7fDXWMs37vCj03MQozyRLDrXSmvFey3tmuzfu2hjjtWVkAE4Bw+QTkceDN3T+lVUA9sHLfE7ks7f1mY5P4eB6ATzW0Nh9+1cXa6sURERzmcz0XUXezTiFSdHrAO4Vqb56dPiA/ZuZgrN54KgcgbhjLfdLrFsBxkMpwyOCrKfkynx/wBD6ZE6GQeo9Hruwx3I44W2s7XA+Wf0lzztYFfpK9d+GtPdo/p/4Ko9Yn4+Pr/xNN6Y4oXs18Wq/wDUf/E0/wD3zLuV/Q+mtp6e27ixt9zllXYCbL3t4XccY3Y8+ksJ6HS2ps2KLc8aaYjpGFNU5mZIiJsIIiICR9boltUAkqwO5HX4kfBAZc/QkYPBBIIIJEkRAhaLWsWNNwC2gZ4+Gxcgb68+mSMr5UkA5BVmmyD1TRM4V6yBbWdyE5APGGRsfosOD8jtOMqJu6frVurFigjOQVbG5WVirK2PDKwZSPmDAkREQEREBERAREQEREBERAREQE133qiM7nCqCzH5KBkn+E2Sq9oPeWqj0uuRGHzrVWtsX8GRGU/QnHOIGfQaG7ZtsBFlxNjZ8gHhFOOBtrCLgcZB5JJJsoEQEREBERAREQEREBERAREQEREBERAREQEqU+41RX+j1GWH0vVPeH/FWAw+tb/MS2lV7SqRpzaPipZLhjzitgzjPpuTuJn0DHgwLWJ8U5GRPsBERAREQEREBE8o0HtFr3qrdtfflkRjhNJ5ZAT/AEHzm/8APmu/X7/7Gk/wJxp21ponG/p93UjZV+Yzu6vUInl/58136/f/AGNJ/gR+fNd+v3/2NJ/gSPzvTc+n3T+U6jl1eoRPK9T1PV2I1b668q6srDbpRlWBBGRTkcZmnQ6rU6YY0mpepePurB3qsAEYCOdyDHojKOB5iNt6bMRv6H5TqMZ3dXrUqrfe19YP6FFrD8XtqGfoQFIz+2ZyGi/Ksa7U0+u02bHICtoC1xOT5bTfyqD8N3/OddRzr7c/o6fT7fpvu1O7+Oyv+H1M61u5Tcpiqicw5tdFVurs1RiVtERLGBERAROT9rE1a6jS9jqF9KX6gUtWlekYKv2S+3cpspZtxatfJI5PEgdH9rtTXa1WpBvrOvfRLeTWlisNOrpmpKwrKSHJbIILcAjwHdxOZ9jPbJuoB2OktoULXZWzi3FlVm7aQXrQFuOdu5feGGMptJ7bG7qlukXV7Uc36epFrXdVdVUp7odkKtlhqRhsj7tOPeIgd/E8w1fU+o1afXW/nLVWNp9ZTpa1WnQbij26PLAdkA2YtsUZO3x+Mvej+0V2mpst6rZdXSbEWh9YlK3kmslxYmlBQDKnafOM59Mh2UTgtL7eb+qvpxqFNZa3TpTswRbXStnd37edzDUV7c/oJgcmRtH1nX1aPSamzXPedXpnZktq069qz822apXqNSL7oZNpDhs718Y5D0aJw/5Puo9Rv7duoOqal9OrM2rr0df3x7ZX7P8AZ+WrKm3O8Z4X6yWNZqr9RqWXWjS16W9KhU1VTI47FNjNcze/ht5C7GXGPWB1sTk9T7erX3Fag9yk6tr61bJro09XcFg497erabaOP5U8+6ZH6l7W6mptM+oqXTqbNT3kqsS8PTX0y7ULhtgKkMq8YHK+SpyQ7SJz3sd7VNrq3d9LbpypXC2C0BkdAyspsrQn1BwMZHBIIM6GAiIgJhbUrKVYBlIIKsMggjBBB8giZwYFZ7NWs2kq3MWKrsLMcljWTXuJ+Z25P4yznC+0HVbtL0i2zTWGt01NlauAjEL+cmr8OCCdvHied/5xOrfr7/3Wk/wZRd1FFqcVOtodkajXUTXZxiJxvl79E8B/zidW/X3/ALrSf4Mf5xOrfr7/AN1pP8GU99tc2/8A+Y13+vX7PfongP8AnE6t+vv/AHWk/wAGQuq+1Wu1Squp1dlio4sUBaayHCsoYNUisCAzevrHfbfNMfhfWzO/s9fs/RcTwbpX5S+p6cAd5dQg/Q1Qy2M+ly4b58tu9J6F7G/lTp17mn7NqK7VHvFFa6kEA/01Y93wfjC+g8mX2r9Fz+2XL1uy9Top/nU7vON8fv4rCv8AJ3olAVftIAAAA1F/AAwB8XylS/s5pzbZVVp9W/bZULHWMmWNNdnAL5xh1H45neznLfZ6wai29atFZ3HR1a9CbEK0VV4DAH1TcP60d3s+5T0hpe3u+9PWVdX7O9KZyi6i0su8H/SbsAoSHBbdjcpDZGcjB+UxPQuk7Vb7RdhiVUfaNRuZgASAu7cTgg4x458cy21fssbKey1uB3dY5Kg5xqBqQAOeCvdHP7Ppnj70r2ceqxbnsBYdzcN19mdyIq+/c7NxtJx454HkmO72fcp6Qn2933p6yptT7N9MO+lNXYluCq51FrFXLrUDtLYfFr1rj5kDzM+n/k/pcn7Tq7dQUO1q6j2Kw21Hwyod5OCOC5GH8T6vSL2ARqrBVTp7KK/dQWlmt05rYfebGK9sEnKjwRjOF6XomgamkLY26wlnsYHINjuXbBwPdBOBx4A8Ykd1s5irsRmOUJ7xdxMdqer70roem0qbNNp6qV9RWirngDLEcscAcnk4mheNecfpadc/XZc23+G9/wCP0lrKrqP3ep09v+t3KG/B17iE/PDV7QP96T6c7ChaxEQEREDRqdDXYUaxAxrfuIT+i+xk3D67WcfvkX/J7S5z2Uz3/tPr/ONu3uefixxLGIEDpfQdLpi502nqqNjbn7agbjzjP0GTgeBk/OZJ0XTitKhUoStw6Lz7rhywYc+dxJ/eZNiBAboOmK2KaVxZatzjn3rlNZVzz5Brq/siT4iBBHRdOK1p7S7FcWKvPFgs7m4c5zvyc/UyB032H6fp93Y0lSb0NbHkntkYZQWJKgjyB8h8pexA1aXSpUi1VqFRFVVUeAqqAoH4ACV+u9ltFdcuou0tL2rjDsoJ4+HPo2PTOcemJaxAp9B7NV16jUal2Nr6jarb1rAWld22sBVG4e82S2SeM+JlovZTRUhBTpakCO9ihRjDvWa2b6koSvPpgegltECD0joem0iFNLRXSrMWIrGMseMn92APkAAOBJ0RAREQERIfWNYadPbauCUR2AOcbgpIzj0ziBUaLotOr0HZ1Clkeyx2CsykuNU753KQR73M47VeyHTF1FlC1adSjogGo6lfS7lqa7AVr2Nx7+0c8kGeldL0QpprpBJCIi5bBJ2qBkkeSfJPzMgt0vUrba9F9Kra6uVtodyGFNdXDLegxhAfHqZjNNM8YXW7923GLdcx8JmPk5NfYvoRYrtvGDapd7NYqbqt/cUWNhCVCWHAPhSfAnxvYvoYxmvVbmYqK86/uZC7ua8bwNuTkjGBOp1XsqltXZd2K9zVO2AASNQupVlz6YFx5/ZHHM+dM9mFpdbNybgWJFVQrU5TYOMk8DnknknGBwI9nR5R0Wd81P8Akq/VP1cv/kZ0LeE235PwnfrNrffV1ZR/hYdyypcg4975A419Z/JfoGrc6R7aWpfNp++vJUU9xkVGcAsVasgjPPHzEuV6HedyPWxqrou09dYNQZhbZTyLNxyFCeWVTgjKsc5v+ndKNem7DPuZhYXfnmy1mexgD4G9mIHoMCRNqifCOiaddqaZzFyr9U/Vwfst7E9JCVNqEsvtcKcakWtWrNt2Iy9tK1Y8EK43HfwWBGe+6LqqLKVbSrtqwuzFT1KVKAqUVlXK4I5AxIVXswF2qLT291Fjrt5a2hahWwbPur91USuDnb5GTmy6XouxRXSG3duutNxGM7EC5x9cTOKYpjEKLl2u7V2rkzM85yqPbC+xBQ1dhQC12ZfR+3o9RcobkcbkU/8A5Iup61qaqyz21FloGoA7e0XsQfuKhuyMEKMgs33qf8XUsgPkA/j+GP8Apn+M+PSpxlVO05XIBwcYyPkfMlW5K3rurw7C2kAL1FwO0ThdJq+0q538lgRuP04AzLH2gusP2Qo5XddlkX+kC6S+4J8/iRf4DzLztL/qj19B6nJ/ifMyKDjgcePpxjj92YHK0e0NxCg21HuChjcFG2juizKsN2DgqqjcRy4znwYfVfaK59Nfm6ujZRcRZjHfIu1FINR3DbwlbgqTzcnpjd2Q0qAMoRMMSWGBhifJYepPrmfW0yHGUU7fhyAccY4+XHEDMSD1vRtZSwT+UXbZX6feowdAT8iQFPPhiPWT4gaNDrFtrW1PDAHnII+YIPIIOQQeQQczfKnQ/cXNpz8Fhe2n6cg2p/bYuPoxA4WW0BERAREQEREBERAREQEREBERAREQEREBKrq/3ttOmHqy3OfklNiOo/E29oc+VD/KWVtoVSzEAAEkngAAZJJ+WJX9GqZt+psBDWkbQ3BWhc9tSPQnLOR5BsI9BA3dYvsrpZqh7w2jON21S6h22+u1SzY/Z9ZznUOt3KtfZ1PcqJt/0o9mvLL2tiB+21du7dd8CjPbwDkHd2EYgcLT1CyvUG6wivLr3SeEUNXoe5y491QcjJwfwMP1x99ty24DbK1u+7RBWNXrgp7jgoi4VAHKkHco53hh3UYgcp7K9R1OosJtubaiD3VWva5+2a2rczGsMcpXSfdCjPOADiY9V61ramvFS7xSSF3KM2G+sGgDH+ztJU/NSPJyZ1sQON1XWNSq2BdQxtU3qyFKj2URmWi3AXObAKzhiQd52gAcZPqbaLr1a21at9fc1ZWlnBNC7VCBdvJ4LbMD3QASxZOwiAiIgIiICIiAiIgROp6Hu17Q2xwQ1b4zssHwtj1HoR6gkesdP13cDBl2Oh2umc4bGcg8ZUjBBwMg+AcgS5A6hoGZltpZUtXjLAlXTnKPg5xnkH0PPPIIT4kPQdSW3K/DYuN9TEb0JzjIH6JwcN4OOJMgIiICIiAiIgIiICIjMBERAREQET4TKxtSdSdlJZavD3DIL/sUnz+Ng8eFOeUDHUf6TYKxzTWxNh9LLFPu1j5hW95iP0kVeffAtphTSqKERQqqAAqjAAAwAB8pnAREQEREBERAREQEREBERAREQEREBERAi67p4swQzI652WJ8S5xkc8MpwMqeDgeoBEUdTen3dWoA/WE4q88bwSTUfxJXx72TiWkEQMKrVdQyMGUgEMpBBBHBBHkTOVtvQa9xekvp3JJLUEKCScktWQUcnnllJ585liIGN16oMuyqMgZYgDJOAOfUniadZ1KmnHeuqr3Zx3HVM4xnG48+R/Gcb7fJbqrl0dOlfUpXW1torspqKW2I9enbdYQCV++cAcgis/KQ7usaS6/QW9V+yV40uvrtXVmkIurr1GjSxR3Pd3blsxj08cQO/wBV1CmpQ9ttdanwzuqgnGeCTg8TbTcrqGRgynkMpBBH0I8zy+zSmwaVadPp76G6lqzpabyUpbT/AGDUH/ZvhO53mTCkY2YwMEdr7L9Fs0tVuUoRrLXtWigsKas1ooRGKA4JUsTtHLtxAvpq1WpWtGsc7VUFmPPAAyfHM5L2W6j1J9dq01FNAqW2oHGotftZ0NTAUqaFDqWIJJK4LNwcc3ntV/NHJ+EGs2D1NIuQ2gfU1hwPHJ8jyAhXFrVNuqsalPIrW16VRc8d2xHBZsYzkhRnGDjJ16TQ0Fd+iuCYPnTWbqtwwfeqVu2x+HPG7GORxNntFS70MqDL9zT490uMjV1EkqCCVABJ5HAPI8zLQ6B1drLHRnZVX7qs1JtUsRlS7ktlm5z4xwOc39mOCFl0nqBsDJYALaztcLnBB5R1Bz7rLg4ycHIySpk+UXT/AOfWbfA09Qf6k3XGvH4DvZ/rr59LfWdztt2dncwdnc3bd2ON23nGflKZjEpY6zX11AGxwu5gijklnOcKqjlmwCcDng/KRtR12oMa683Wjg1U4Yg/tt8Nf/GR/HicCvsL1f7f9t1b6DqHBUJY+p04pQ7spSqKyEHIzvBJ28+SZ6To6AlaqtaVgAe5XjavHgYAGB+EgQB0+27nVMoT9XqO5CP965UNZ/VGF+YaWiIAAAAAOABwAPpPsQEREBERAREQEREBERAREQEREBERAREQEREBERAREQPgUecDnzMH0yH4kU/iAeT5/wC0+RA2FRxwOPH04xx/zn2IgJjbUrKVYBlIIKsAQQRggg+RifIgcp1bqw6cEW8vZW5K1MgzYMEe7YGYBsAgBgcnHIzydnUPaFU1K6NEJucAqWwKwCzLlmB3cEHgDn5j0RLIqnCF90zp/aU5be7sXd8Y3MfkOcKFCqoycKq8nyZkRK0k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AREBUQDw8QEhQWFhMWFhIQFRIVFxYTGBAWFhYZFRUXGyceFxkjGR4SHy8hIyc1LDAuFx89NjAqNSYrLSkBCQoKDgwOGg8OGikkHyQwNTU1NTUtNS80NTUtLCwwKiwtLCwtLywsLSksKik0KS8xLSwsLS0pNCwvLCwsLywqLP/AABEIAKYBLwMBIgACEQEDEQH/xAAcAAEAAgMBAQEAAAAAAAAAAAAABAUCAwYHAQj/xABGEAACAgEDAwEFAwcHCgcAAAABAgADEQQSIQUTMUEGIjJRYRQjcQcVQlRigZEzNENykpPTFhckUlNjgqGxwWRzdLPE1PH/xAAbAQEAAgMBAQAAAAAAAAAAAAAAAQMCBAUGB//EADURAQABAwEFBQYEBwEAAAAAAAABAgMRBAUhMWGREhRBUYETUnGx0eEGFZLwIiMkMlNioRb/2gAMAwEAAhEDEQA/APcYiICIiAiIgIiICIiAiIgIiICIlNr+vvXeaV0zvhFfcHrXcpJB2BiNxBGDkjyM4BBNd27Rapmu5MREeMpiM8FzNd96orO5AVQWJPoAMk/wlQPaVvXRaoD1OdKcD1OFvLH8ACfkDIut6h9rK1Itq0j3rDZXZXvORtrxYBuU+8W4xwB6maN7amltWqrsXKZx5TE+jKKKpnGGhdfalh1zlxWeGpJOE04xh8f664aw8Zw7LyQM9WrAjIlKR6SN0/qg0oNFq3MgOaWrrstxWf6NtinBQ5AyPhKeSGnA2Jtyb9ddvVVREzvieEc49PBbctY30ukiUh9pH/UdV/a0f/2Js6Z1x7bmpbTNXtQOW3owGWwoOPBOHPGfhOfIz6ejWae5X7Oi5TM+UTE/JTNMxvmFvERNpiREQEREBERAREQEREBERAREQEREBERAREQEREBERAREQET5mfYCUftJVtNWpH6D7HP+5swrZ+QD9p8+gU+Mky8lb17U1ipqXXuG1XQVA43grhsn9FADy3pkeSQDrau3buWK6Ls4pmJzy5+jKmZidyPE1aWtlrVXbcwVQzYxuYKMnHpk5M4d/bNB1Tb9qOwXDR/Z8NtyV5uzjG7v4q8+AZ8hs6au9NUUb8Rn9/FvzVji73MTiz0x/wA79v7bru32ftPb7x27/tWNuMfyeONvylZoNZqHutam7qL3jXXVhGWw6MULrirAuU2ACkN4bIIGPlL40PajMVeETw8/PpvlHaejM2BkzL2YpzW17A7rmLgnz2QcUj6DZhsehdsgEmRepadrKnRDgsMeSOD5GR8JIyN2DjOcHGDb9K1tdlY2DZtwrVnANZAHukD6YwRwRgjIM9J+E7dvt3K5mO1jERy8Z+Sm/M7oTIiJ7xqkREBERAREQEREBERAREQEREBERAREQEREBERARE+O4AJJAA5JPAA+sD7KrX9SrfdQlP2o8rYi7Ci/NbHb3AcY9zluRxjmfFNmq5DNVR6bcrZaPnu811nnx7x4IKjzZafTJWoStQqqMBVGAB9BA8x6L+TPUNrHv71/T9JlQul0Wo1SG4r+lYxfKryw4AYgZ2oTPT6qwqhRnAAAySxwBjliSSfqeZnECr671tdMq5277DtTedqbvm7+FHj6nwOTIOl020l2Y2WNjdY3k/IKPCoOcKOOfmST0LoCCCAQeCD4I+olTZ7L6fzUHoP/AId2Rc+p7X8mTjjJU/8AITg7Y2bf11MU27mIjwxun4zH0W264p4wwkD8x0fZ/suz7oqV25bPJyTuzndu97dnOefMyYW06hKHsW1XrtdXK7HHbelcNg7Wz3PIC42+DnMmz5zqtNe0V2bVzdMYndPSW3TMVRmET811d/7TtPd7fa3Zb+T378bc4+L18zLQ9OrpDLUuA1lljck5exy7nnxliTiSYmrNdUxiZZYJF1QKHv1uqOo5LnCOgydth+Xkg+VJyMgsGxoruvusrW0UpWUBKqGsYsgfgt7qDwOVbPPiWWm9m9OpDMhucYIe8mwgg+VDe6np8IE9VsnYeqqmjU01xR4x4z04b+c+ii5dp4YSOk9UTU1LdXnBz59CDg4PhhnwykgjBBIIMkX0h1KNuwRg7WZT+5lII/cZsifQ44b2oqvzTahzRq7B+xqB31/cSRYD4Hx488ZOY/Od1X85pyo83afc6gfN6yN6fu3Aepxki1iSNWm1SWKHrdXU+GQhgfwIm2V2q6V7xt07Cm0/EwA22Y8C1f0v6w94eh5IOzRdQLMa7U7doGSnkMoIBatv0lyR9RkZAyMhNiIgIiICIiAiIgIiICIiAiIgIiICIiAlOlY1bb2506khEOcXMGH3jY+KsYO0chg27BG0zPqh71i6VfBAe4j0rDDCH/zORz+iHloBjgQPsREBERAREQKL2hH3+l/r2/8AsNNWp1qoQoDO7fDXWMs37vCj03MQozyRLDrXSmvFey3tmuzfu2hjjtWVkAE4Bw+QTkceDN3T+lVUA9sHLfE7ks7f1mY5P4eB6ATzW0Nh9+1cXa6sURERzmcz0XUXezTiFSdHrAO4Vqb56dPiA/ZuZgrN54KgcgbhjLfdLrFsBxkMpwyOCrKfkynx/wBD6ZE6GQeo9Hruwx3I44W2s7XA+Wf0lzztYFfpK9d+GtPdo/p/4Ko9Yn4+Pr/xNN6Y4oXs18Wq/wDUf/E0/wD3zLuV/Q+mtp6e27ixt9zllXYCbL3t4XccY3Y8+ksJ6HS2ps2KLc8aaYjpGFNU5mZIiJsIIiICR9boltUAkqwO5HX4kfBAZc/QkYPBBIIIJEkRAhaLWsWNNwC2gZ4+Gxcgb68+mSMr5UkA5BVmmyD1TRM4V6yBbWdyE5APGGRsfosOD8jtOMqJu6frVurFigjOQVbG5WVirK2PDKwZSPmDAkREQEREBERAREQEREBERAREQE133qiM7nCqCzH5KBkn+E2Sq9oPeWqj0uuRGHzrVWtsX8GRGU/QnHOIGfQaG7ZtsBFlxNjZ8gHhFOOBtrCLgcZB5JJJsoEQEREBERAREQEREBERAREQEREBERAREQEqU+41RX+j1GWH0vVPeH/FWAw+tb/MS2lV7SqRpzaPipZLhjzitgzjPpuTuJn0DHgwLWJ8U5GRPsBERAREQEREBE8o0HtFr3qrdtfflkRjhNJ5ZAT/AEHzm/8APmu/X7/7Gk/wJxp21ponG/p93UjZV+Yzu6vUInl/58136/f/AGNJ/gR+fNd+v3/2NJ/gSPzvTc+n3T+U6jl1eoRPK9T1PV2I1b668q6srDbpRlWBBGRTkcZmnQ6rU6YY0mpepePurB3qsAEYCOdyDHojKOB5iNt6bMRv6H5TqMZ3dXrUqrfe19YP6FFrD8XtqGfoQFIz+2ZyGi/Ksa7U0+u02bHICtoC1xOT5bTfyqD8N3/OddRzr7c/o6fT7fpvu1O7+Oyv+H1M61u5Tcpiqicw5tdFVurs1RiVtERLGBERAROT9rE1a6jS9jqF9KX6gUtWlekYKv2S+3cpspZtxatfJI5PEgdH9rtTXa1WpBvrOvfRLeTWlisNOrpmpKwrKSHJbIILcAjwHdxOZ9jPbJuoB2OktoULXZWzi3FlVm7aQXrQFuOdu5feGGMptJ7bG7qlukXV7Uc36epFrXdVdVUp7odkKtlhqRhsj7tOPeIgd/E8w1fU+o1afXW/nLVWNp9ZTpa1WnQbij26PLAdkA2YtsUZO3x+Mvej+0V2mpst6rZdXSbEWh9YlK3kmslxYmlBQDKnafOM59Mh2UTgtL7eb+qvpxqFNZa3TpTswRbXStnd37edzDUV7c/oJgcmRtH1nX1aPSamzXPedXpnZktq069qz822apXqNSL7oZNpDhs718Y5D0aJw/5Puo9Rv7duoOqal9OrM2rr0df3x7ZX7P8AZ+WrKm3O8Z4X6yWNZqr9RqWXWjS16W9KhU1VTI47FNjNcze/ht5C7GXGPWB1sTk9T7erX3Fag9yk6tr61bJro09XcFg497erabaOP5U8+6ZH6l7W6mptM+oqXTqbNT3kqsS8PTX0y7ULhtgKkMq8YHK+SpyQ7SJz3sd7VNrq3d9LbpypXC2C0BkdAyspsrQn1BwMZHBIIM6GAiIgJhbUrKVYBlIIKsMggjBBB8giZwYFZ7NWs2kq3MWKrsLMcljWTXuJ+Z25P4yznC+0HVbtL0i2zTWGt01NlauAjEL+cmr8OCCdvHied/5xOrfr7/3Wk/wZRd1FFqcVOtodkajXUTXZxiJxvl79E8B/zidW/X3/ALrSf4Mf5xOrfr7/AN1pP8GU99tc2/8A+Y13+vX7PfongP8AnE6t+vv/AHWk/wAGQuq+1Wu1Squp1dlio4sUBaayHCsoYNUisCAzevrHfbfNMfhfWzO/s9fs/RcTwbpX5S+p6cAd5dQg/Q1Qy2M+ly4b58tu9J6F7G/lTp17mn7NqK7VHvFFa6kEA/01Y93wfjC+g8mX2r9Fz+2XL1uy9Top/nU7vON8fv4rCv8AJ3olAVftIAAAA1F/AAwB8XylS/s5pzbZVVp9W/bZULHWMmWNNdnAL5xh1H45neznLfZ6wai29atFZ3HR1a9CbEK0VV4DAH1TcP60d3s+5T0hpe3u+9PWVdX7O9KZyi6i0su8H/SbsAoSHBbdjcpDZGcjB+UxPQuk7Vb7RdhiVUfaNRuZgASAu7cTgg4x458cy21fssbKey1uB3dY5Kg5xqBqQAOeCvdHP7Ppnj70r2ceqxbnsBYdzcN19mdyIq+/c7NxtJx454HkmO72fcp6Qn2933p6yptT7N9MO+lNXYluCq51FrFXLrUDtLYfFr1rj5kDzM+n/k/pcn7Tq7dQUO1q6j2Kw21Hwyod5OCOC5GH8T6vSL2ARqrBVTp7KK/dQWlmt05rYfebGK9sEnKjwRjOF6XomgamkLY26wlnsYHINjuXbBwPdBOBx4A8Ykd1s5irsRmOUJ7xdxMdqer70roem0qbNNp6qV9RWirngDLEcscAcnk4mheNecfpadc/XZc23+G9/wCP0lrKrqP3ep09v+t3KG/B17iE/PDV7QP96T6c7ChaxEQEREDRqdDXYUaxAxrfuIT+i+xk3D67WcfvkX/J7S5z2Uz3/tPr/ONu3uefixxLGIEDpfQdLpi502nqqNjbn7agbjzjP0GTgeBk/OZJ0XTitKhUoStw6Lz7rhywYc+dxJ/eZNiBAboOmK2KaVxZatzjn3rlNZVzz5Brq/siT4iBBHRdOK1p7S7FcWKvPFgs7m4c5zvyc/UyB032H6fp93Y0lSb0NbHkntkYZQWJKgjyB8h8pexA1aXSpUi1VqFRFVVUeAqqAoH4ACV+u9ltFdcuou0tL2rjDsoJ4+HPo2PTOcemJaxAp9B7NV16jUal2Nr6jarb1rAWld22sBVG4e82S2SeM+JlovZTRUhBTpakCO9ihRjDvWa2b6koSvPpgegltECD0joem0iFNLRXSrMWIrGMseMn92APkAAOBJ0RAREQERIfWNYadPbauCUR2AOcbgpIzj0ziBUaLotOr0HZ1Clkeyx2CsykuNU753KQR73M47VeyHTF1FlC1adSjogGo6lfS7lqa7AVr2Nx7+0c8kGeldL0QpprpBJCIi5bBJ2qBkkeSfJPzMgt0vUrba9F9Kra6uVtodyGFNdXDLegxhAfHqZjNNM8YXW7923GLdcx8JmPk5NfYvoRYrtvGDapd7NYqbqt/cUWNhCVCWHAPhSfAnxvYvoYxmvVbmYqK86/uZC7ua8bwNuTkjGBOp1XsqltXZd2K9zVO2AASNQupVlz6YFx5/ZHHM+dM9mFpdbNybgWJFVQrU5TYOMk8DnknknGBwI9nR5R0Wd81P8Akq/VP1cv/kZ0LeE235PwnfrNrffV1ZR/hYdyypcg4975A419Z/JfoGrc6R7aWpfNp++vJUU9xkVGcAsVasgjPPHzEuV6HedyPWxqrou09dYNQZhbZTyLNxyFCeWVTgjKsc5v+ndKNem7DPuZhYXfnmy1mexgD4G9mIHoMCRNqifCOiaddqaZzFyr9U/Vwfst7E9JCVNqEsvtcKcakWtWrNt2Iy9tK1Y8EK43HfwWBGe+6LqqLKVbSrtqwuzFT1KVKAqUVlXK4I5AxIVXswF2qLT291Fjrt5a2hahWwbPur91USuDnb5GTmy6XouxRXSG3duutNxGM7EC5x9cTOKYpjEKLl2u7V2rkzM85yqPbC+xBQ1dhQC12ZfR+3o9RcobkcbkU/8A5Iup61qaqyz21FloGoA7e0XsQfuKhuyMEKMgs33qf8XUsgPkA/j+GP8Apn+M+PSpxlVO05XIBwcYyPkfMlW5K3rurw7C2kAL1FwO0ThdJq+0q538lgRuP04AzLH2gusP2Qo5XddlkX+kC6S+4J8/iRf4DzLztL/qj19B6nJ/ifMyKDjgcePpxjj92YHK0e0NxCg21HuChjcFG2juizKsN2DgqqjcRy4znwYfVfaK59Nfm6ujZRcRZjHfIu1FINR3DbwlbgqTzcnpjd2Q0qAMoRMMSWGBhifJYepPrmfW0yHGUU7fhyAccY4+XHEDMSD1vRtZSwT+UXbZX6feowdAT8iQFPPhiPWT4gaNDrFtrW1PDAHnII+YIPIIOQQeQQczfKnQ/cXNpz8Fhe2n6cg2p/bYuPoxA4WW0BERAREQEREBERAREQEREBERAREQEREBKrq/3ttOmHqy3OfklNiOo/E29oc+VD/KWVtoVSzEAAEkngAAZJJ+WJX9GqZt+psBDWkbQ3BWhc9tSPQnLOR5BsI9BA3dYvsrpZqh7w2jON21S6h22+u1SzY/Z9ZznUOt3KtfZ1PcqJt/0o9mvLL2tiB+21du7dd8CjPbwDkHd2EYgcLT1CyvUG6wivLr3SeEUNXoe5y491QcjJwfwMP1x99ty24DbK1u+7RBWNXrgp7jgoi4VAHKkHco53hh3UYgcp7K9R1OosJtubaiD3VWva5+2a2rczGsMcpXSfdCjPOADiY9V61ramvFS7xSSF3KM2G+sGgDH+ztJU/NSPJyZ1sQON1XWNSq2BdQxtU3qyFKj2URmWi3AXObAKzhiQd52gAcZPqbaLr1a21at9fc1ZWlnBNC7VCBdvJ4LbMD3QASxZOwiAiIgIiICIiAiIgROp6Hu17Q2xwQ1b4zssHwtj1HoR6gkesdP13cDBl2Oh2umc4bGcg8ZUjBBwMg+AcgS5A6hoGZltpZUtXjLAlXTnKPg5xnkH0PPPIIT4kPQdSW3K/DYuN9TEb0JzjIH6JwcN4OOJMgIiICIiAiIgIiICIjMBERAREQET4TKxtSdSdlJZavD3DIL/sUnz+Ng8eFOeUDHUf6TYKxzTWxNh9LLFPu1j5hW95iP0kVeffAtphTSqKERQqqAAqjAAAwAB8pnAREQEREBERAREQEREBERAREQEREBERAi67p4swQzI652WJ8S5xkc8MpwMqeDgeoBEUdTen3dWoA/WE4q88bwSTUfxJXx72TiWkEQMKrVdQyMGUgEMpBBBHBBHkTOVtvQa9xekvp3JJLUEKCScktWQUcnnllJ585liIGN16oMuyqMgZYgDJOAOfUniadZ1KmnHeuqr3Zx3HVM4xnG48+R/Gcb7fJbqrl0dOlfUpXW1torspqKW2I9enbdYQCV++cAcgis/KQ7usaS6/QW9V+yV40uvrtXVmkIurr1GjSxR3Pd3blsxj08cQO/wBV1CmpQ9ttdanwzuqgnGeCTg8TbTcrqGRgynkMpBBH0I8zy+zSmwaVadPp76G6lqzpabyUpbT/AGDUH/ZvhO53mTCkY2YwMEdr7L9Fs0tVuUoRrLXtWigsKas1ooRGKA4JUsTtHLtxAvpq1WpWtGsc7VUFmPPAAyfHM5L2W6j1J9dq01FNAqW2oHGotftZ0NTAUqaFDqWIJJK4LNwcc3ntV/NHJ+EGs2D1NIuQ2gfU1hwPHJ8jyAhXFrVNuqsalPIrW16VRc8d2xHBZsYzkhRnGDjJ16TQ0Fd+iuCYPnTWbqtwwfeqVu2x+HPG7GORxNntFS70MqDL9zT490uMjV1EkqCCVABJ5HAPI8zLQ6B1drLHRnZVX7qs1JtUsRlS7ktlm5z4xwOc39mOCFl0nqBsDJYALaztcLnBB5R1Bz7rLg4ycHIySpk+UXT/AOfWbfA09Qf6k3XGvH4DvZ/rr59LfWdztt2dncwdnc3bd2ON23nGflKZjEpY6zX11AGxwu5gijklnOcKqjlmwCcDng/KRtR12oMa683Wjg1U4Yg/tt8Nf/GR/HicCvsL1f7f9t1b6DqHBUJY+p04pQ7spSqKyEHIzvBJ28+SZ6To6AlaqtaVgAe5XjavHgYAGB+EgQB0+27nVMoT9XqO5CP965UNZ/VGF+YaWiIAAAAAOABwAPpPsQEREBERAREQEREBERAREQEREBERAREQEREBERAREQPgUecDnzMH0yH4kU/iAeT5/wC0+RA2FRxwOPH04xx/zn2IgJjbUrKVYBlIIKsAQQRggg+RifIgcp1bqw6cEW8vZW5K1MgzYMEe7YGYBsAgBgcnHIzydnUPaFU1K6NEJucAqWwKwCzLlmB3cEHgDn5j0RLIqnCF90zp/aU5be7sXd8Y3MfkOcKFCqoycKq8nyZkRK0kREBERAREQEREBERAREQERE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crowhillcrossfit.com/wp-content/uploads/2013/01/ATP-ADP-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705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5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sz="4000" dirty="0" smtClean="0"/>
              <a:t>Cellular Respiration releases the most ATP of </a:t>
            </a:r>
            <a:r>
              <a:rPr lang="en-US" sz="4000" smtClean="0"/>
              <a:t>any process</a:t>
            </a:r>
            <a:endParaRPr lang="en-US" sz="4000" dirty="0" smtClean="0"/>
          </a:p>
          <a:p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4 of cellular respiration, the electron transport system. It releases 32 ATP.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5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Cancer Causing</a:t>
            </a:r>
          </a:p>
          <a:p>
            <a:r>
              <a:rPr lang="en-US" dirty="0" smtClean="0"/>
              <a:t>Cause failure in the regulation of cell growth, so the cells grow uncontrolled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39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Concentration inside/outside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solute concentration outside the cell is </a:t>
            </a:r>
            <a:r>
              <a:rPr lang="en-US" dirty="0" smtClean="0"/>
              <a:t>high</a:t>
            </a:r>
          </a:p>
          <a:p>
            <a:endParaRPr lang="en-US" dirty="0"/>
          </a:p>
          <a:p>
            <a:r>
              <a:rPr lang="en-US" dirty="0"/>
              <a:t>Thus water wants to move out to balance the environment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67817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7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Goal/Purpose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</a:p>
          <a:p>
            <a:endParaRPr lang="en-US" dirty="0" smtClean="0"/>
          </a:p>
          <a:p>
            <a:r>
              <a:rPr lang="en-US" dirty="0" smtClean="0"/>
              <a:t>Occurs in body cells - example – skin cells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sz="3600" dirty="0" smtClean="0"/>
              <a:t>Important because it allows body to grow new cells and replace damaged cells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203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A newly formed cell in Mitosis has equal number of chromosomes as the parent cell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Results in 2  identical copies of the parent</a:t>
            </a:r>
          </a:p>
          <a:p>
            <a:endParaRPr lang="en-US" sz="3600" dirty="0" smtClean="0"/>
          </a:p>
          <a:p>
            <a:r>
              <a:rPr lang="en-US" sz="3600" dirty="0" smtClean="0"/>
              <a:t>Example: Parent has 46 chromosomes – each offspring will also have 46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9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Cytokenesis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Process that occurs right after </a:t>
            </a:r>
            <a:r>
              <a:rPr lang="en-US" dirty="0" err="1" smtClean="0"/>
              <a:t>Telophase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Cytoplasm divides </a:t>
            </a:r>
            <a:r>
              <a:rPr lang="en-US" dirty="0" smtClean="0"/>
              <a:t>into  daughter cells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mage.tutorvista.com/content/feed/tvcs/cyto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5791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2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Cytokenesis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PLANT CELL </a:t>
            </a:r>
            <a:r>
              <a:rPr lang="en-US" dirty="0" smtClean="0"/>
              <a:t>– a new plate forms between the two daughter cells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5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 smtClean="0"/>
              <a:t>SMALLER</a:t>
            </a:r>
          </a:p>
          <a:p>
            <a:endParaRPr lang="en-US" dirty="0"/>
          </a:p>
          <a:p>
            <a:r>
              <a:rPr lang="en-US" dirty="0"/>
              <a:t>Because they do not have to transfer and diffuse materials over a large area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Communication is also </a:t>
            </a:r>
            <a:r>
              <a:rPr lang="en-US" dirty="0" smtClean="0"/>
              <a:t>easier</a:t>
            </a:r>
          </a:p>
          <a:p>
            <a:endParaRPr lang="en-US" dirty="0"/>
          </a:p>
          <a:p>
            <a:r>
              <a:rPr lang="en-US" dirty="0" smtClean="0"/>
              <a:t>Ratio of surface area to volume </a:t>
            </a:r>
            <a:r>
              <a:rPr lang="en-US" b="1" u="sng" dirty="0" smtClean="0"/>
              <a:t>DECREASES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85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pindle Fibers on the opposite side of the cell pull the chromosomes to the middle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They line up on the equator in the middle of the cell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502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1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>G 1 PHASE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600" dirty="0" smtClean="0"/>
              <a:t>The beginning of the cell cycle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952875" cy="31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374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Metaphase</a:t>
            </a:r>
            <a:endParaRPr lang="en-US" sz="4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u="sng" dirty="0" smtClean="0"/>
              <a:t>shortest</a:t>
            </a:r>
            <a:r>
              <a:rPr lang="en-US" u="sng" dirty="0" smtClean="0"/>
              <a:t> </a:t>
            </a:r>
            <a:r>
              <a:rPr lang="en-US" dirty="0" smtClean="0"/>
              <a:t>of the phases in Mitosis.</a:t>
            </a:r>
            <a:endParaRPr lang="en-US" dirty="0"/>
          </a:p>
          <a:p>
            <a:r>
              <a:rPr lang="en-US" dirty="0" smtClean="0"/>
              <a:t>Metaphase ensures that the new cells have accurate copies of the chromosomes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64643"/>
            <a:ext cx="3952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66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3600" dirty="0" smtClean="0"/>
              <a:t>Concentration</a:t>
            </a:r>
            <a:r>
              <a:rPr lang="en-US" sz="3600" b="1" dirty="0" smtClean="0"/>
              <a:t> </a:t>
            </a:r>
            <a:r>
              <a:rPr lang="en-US" sz="3600" b="1" u="sng" dirty="0" smtClean="0"/>
              <a:t>decreases</a:t>
            </a:r>
          </a:p>
          <a:p>
            <a:r>
              <a:rPr lang="en-US" sz="3600" dirty="0"/>
              <a:t>when you add solvent to a solution 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pPr marL="137160" indent="0">
              <a:buNone/>
            </a:pPr>
            <a:r>
              <a:rPr lang="en-US" sz="3600" dirty="0" smtClean="0"/>
              <a:t>Concentration</a:t>
            </a:r>
            <a:r>
              <a:rPr lang="en-US" sz="3600" b="1" dirty="0" smtClean="0"/>
              <a:t> </a:t>
            </a:r>
            <a:r>
              <a:rPr lang="en-US" sz="3600" b="1" u="sng" dirty="0" smtClean="0"/>
              <a:t>increases</a:t>
            </a:r>
            <a:endParaRPr lang="en-US" sz="3600" b="1" u="sng" dirty="0"/>
          </a:p>
          <a:p>
            <a:r>
              <a:rPr lang="en-US" sz="3600" dirty="0"/>
              <a:t>when you </a:t>
            </a:r>
            <a:r>
              <a:rPr lang="en-US" sz="3600" dirty="0" smtClean="0"/>
              <a:t>remove </a:t>
            </a:r>
            <a:r>
              <a:rPr lang="en-US" sz="3600" dirty="0"/>
              <a:t>solvent to a solution </a:t>
            </a:r>
          </a:p>
          <a:p>
            <a:pPr marL="137160" indent="0">
              <a:buNone/>
            </a:pPr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86050"/>
            <a:ext cx="6629399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0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Molecules are always in movement in and out</a:t>
            </a:r>
          </a:p>
          <a:p>
            <a:endParaRPr lang="en-US" sz="3200" dirty="0"/>
          </a:p>
          <a:p>
            <a:r>
              <a:rPr lang="en-US" sz="3200" dirty="0" smtClean="0"/>
              <a:t>Point in diffusion when the </a:t>
            </a:r>
            <a:r>
              <a:rPr lang="en-US" sz="3200" b="1" dirty="0" smtClean="0"/>
              <a:t>concentration is equal inside and outside the cell</a:t>
            </a:r>
          </a:p>
          <a:p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686800" cy="236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7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Isotonic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Water moves in and out of cell at the same rate</a:t>
            </a:r>
          </a:p>
          <a:p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8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Osmotic/Turgor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Pressure generated as the water flows into the cell</a:t>
            </a:r>
          </a:p>
          <a:p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429000"/>
            <a:ext cx="4071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39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Osmotic/Turgor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b="1" dirty="0" smtClean="0"/>
              <a:t>If the pressure gets too high-</a:t>
            </a:r>
          </a:p>
          <a:p>
            <a:r>
              <a:rPr lang="en-US" sz="4000" dirty="0" smtClean="0"/>
              <a:t>Animal cell – will burst</a:t>
            </a:r>
          </a:p>
          <a:p>
            <a:endParaRPr lang="en-US" sz="4000" dirty="0" smtClean="0"/>
          </a:p>
          <a:p>
            <a:r>
              <a:rPr lang="en-US" sz="4000" dirty="0" smtClean="0"/>
              <a:t>Plant cell – will not burst because of the cell wall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833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Means the cell is in proper balance</a:t>
            </a:r>
          </a:p>
          <a:p>
            <a:endParaRPr lang="en-US" sz="4400" dirty="0" smtClean="0"/>
          </a:p>
          <a:p>
            <a:r>
              <a:rPr lang="en-US" sz="4400" dirty="0" smtClean="0"/>
              <a:t>The cell has everything it needs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298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Hydrophilic</a:t>
            </a:r>
            <a:r>
              <a:rPr lang="en-US" dirty="0" smtClean="0"/>
              <a:t> – likes water</a:t>
            </a:r>
          </a:p>
          <a:p>
            <a:r>
              <a:rPr lang="en-US" b="1" dirty="0" smtClean="0"/>
              <a:t>Hydrophobic</a:t>
            </a:r>
            <a:r>
              <a:rPr lang="en-US" dirty="0" smtClean="0"/>
              <a:t>-does not like water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43188"/>
            <a:ext cx="7086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4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1199</TotalTime>
  <Words>522</Words>
  <Application>Microsoft Office PowerPoint</Application>
  <PresentationFormat>On-screen Show (4:3)</PresentationFormat>
  <Paragraphs>118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BIOLOGY Final Exam Review</vt:lpstr>
      <vt:lpstr>Concentration inside/outside cell</vt:lpstr>
      <vt:lpstr>Concentration</vt:lpstr>
      <vt:lpstr>Dynamic Equilibrium</vt:lpstr>
      <vt:lpstr>Isotonic </vt:lpstr>
      <vt:lpstr>Osmotic/Turgor Pressure</vt:lpstr>
      <vt:lpstr>Osmotic/Turgor Pressure</vt:lpstr>
      <vt:lpstr>Homeostasis</vt:lpstr>
      <vt:lpstr>Phospholipid</vt:lpstr>
      <vt:lpstr>Alternative Pathways</vt:lpstr>
      <vt:lpstr>Chlorophyl</vt:lpstr>
      <vt:lpstr>Metabolic Processes</vt:lpstr>
      <vt:lpstr>Glycolysis</vt:lpstr>
      <vt:lpstr>Glycolysis</vt:lpstr>
      <vt:lpstr>Phtosynthesis</vt:lpstr>
      <vt:lpstr>Phtosynthesis</vt:lpstr>
      <vt:lpstr>ATP to ADP</vt:lpstr>
      <vt:lpstr>ATP</vt:lpstr>
      <vt:lpstr>Carcinogens</vt:lpstr>
      <vt:lpstr>Goal/Purpose of Mitosis</vt:lpstr>
      <vt:lpstr>Mitosis</vt:lpstr>
      <vt:lpstr>Cytokenesis</vt:lpstr>
      <vt:lpstr>Cytokenesis</vt:lpstr>
      <vt:lpstr>Healthy Cells</vt:lpstr>
      <vt:lpstr>METAPHASE</vt:lpstr>
      <vt:lpstr>Cell Cycle</vt:lpstr>
      <vt:lpstr>Cell 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Review</dc:title>
  <dc:creator>Lee, Lisa</dc:creator>
  <cp:lastModifiedBy>Lee, Lisa</cp:lastModifiedBy>
  <cp:revision>24</cp:revision>
  <cp:lastPrinted>2014-06-05T11:01:00Z</cp:lastPrinted>
  <dcterms:created xsi:type="dcterms:W3CDTF">2014-06-04T15:19:43Z</dcterms:created>
  <dcterms:modified xsi:type="dcterms:W3CDTF">2014-06-05T11:36:21Z</dcterms:modified>
</cp:coreProperties>
</file>