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632A-C7B7-420D-9B44-A23D7F88680E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080B-B41C-4949-BA7E-35A651147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3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632A-C7B7-420D-9B44-A23D7F88680E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080B-B41C-4949-BA7E-35A651147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58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632A-C7B7-420D-9B44-A23D7F88680E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080B-B41C-4949-BA7E-35A651147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632A-C7B7-420D-9B44-A23D7F88680E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080B-B41C-4949-BA7E-35A651147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5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632A-C7B7-420D-9B44-A23D7F88680E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080B-B41C-4949-BA7E-35A651147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1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632A-C7B7-420D-9B44-A23D7F88680E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080B-B41C-4949-BA7E-35A651147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632A-C7B7-420D-9B44-A23D7F88680E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080B-B41C-4949-BA7E-35A651147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74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632A-C7B7-420D-9B44-A23D7F88680E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080B-B41C-4949-BA7E-35A651147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08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632A-C7B7-420D-9B44-A23D7F88680E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080B-B41C-4949-BA7E-35A651147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9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632A-C7B7-420D-9B44-A23D7F88680E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080B-B41C-4949-BA7E-35A651147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3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632A-C7B7-420D-9B44-A23D7F88680E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080B-B41C-4949-BA7E-35A651147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2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A632A-C7B7-420D-9B44-A23D7F88680E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C080B-B41C-4949-BA7E-35A651147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3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3</a:t>
            </a:r>
          </a:p>
          <a:p>
            <a:r>
              <a:rPr lang="en-US" dirty="0" smtClean="0"/>
              <a:t>Mixtures, Acids &amp; Bases,</a:t>
            </a:r>
          </a:p>
          <a:p>
            <a:r>
              <a:rPr lang="en-US" dirty="0" smtClean="0"/>
              <a:t>pH and Buffers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3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Mixtures are a combination of 2 or more substances that each retains it individual properties.</a:t>
            </a:r>
          </a:p>
          <a:p>
            <a:pPr lvl="1"/>
            <a:r>
              <a:rPr lang="en-US" dirty="0" smtClean="0"/>
              <a:t>Homogeneous mixtures </a:t>
            </a:r>
          </a:p>
          <a:p>
            <a:pPr lvl="1"/>
            <a:r>
              <a:rPr lang="en-US" dirty="0" smtClean="0"/>
              <a:t>Heterogeneous mixtures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891" y="2514600"/>
            <a:ext cx="4417003" cy="305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2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Homogenous 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Homogeneous mixtures or solutions:</a:t>
            </a:r>
          </a:p>
          <a:p>
            <a:pPr lvl="2"/>
            <a:r>
              <a:rPr lang="en-US" dirty="0" smtClean="0"/>
              <a:t>Have a uniform composition throughout</a:t>
            </a:r>
          </a:p>
          <a:p>
            <a:pPr lvl="3"/>
            <a:r>
              <a:rPr lang="en-US" dirty="0" smtClean="0"/>
              <a:t>Solutions consist of:</a:t>
            </a:r>
          </a:p>
          <a:p>
            <a:pPr lvl="4"/>
            <a:r>
              <a:rPr lang="en-US" dirty="0" smtClean="0"/>
              <a:t>Solvent – a substance in which another substance is dissolved in.</a:t>
            </a:r>
          </a:p>
          <a:p>
            <a:pPr lvl="4"/>
            <a:r>
              <a:rPr lang="en-US" dirty="0" smtClean="0"/>
              <a:t>Solute – a substance that is dissolved in the solvent</a:t>
            </a:r>
          </a:p>
          <a:p>
            <a:pPr lvl="2"/>
            <a:r>
              <a:rPr lang="en-US" dirty="0" smtClean="0"/>
              <a:t>Examples – Kool-Aid, Sugar Cookie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219200"/>
            <a:ext cx="3144982" cy="31449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648200"/>
            <a:ext cx="2543175" cy="1790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687291"/>
            <a:ext cx="1843087" cy="122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30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Heterogeneous 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Heterogeneous mixtures:</a:t>
            </a:r>
          </a:p>
          <a:p>
            <a:pPr lvl="1"/>
            <a:r>
              <a:rPr lang="en-US" dirty="0" smtClean="0"/>
              <a:t>Have components that remain distinct</a:t>
            </a:r>
          </a:p>
          <a:p>
            <a:pPr lvl="2"/>
            <a:r>
              <a:rPr lang="en-US" dirty="0" smtClean="0"/>
              <a:t>Such as suspensions and colloids</a:t>
            </a:r>
          </a:p>
          <a:p>
            <a:pPr lvl="3"/>
            <a:r>
              <a:rPr lang="en-US" dirty="0" smtClean="0"/>
              <a:t>Suspensions – liquids that the particles do not dissolve in </a:t>
            </a:r>
          </a:p>
          <a:p>
            <a:pPr lvl="3"/>
            <a:r>
              <a:rPr lang="en-US" dirty="0" smtClean="0"/>
              <a:t>Colloids – look very similar to solution, however chemically the particle do not dissolve in the liquid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462" y="1371600"/>
            <a:ext cx="2047875" cy="2228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527" y="1834861"/>
            <a:ext cx="1828800" cy="1371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109" y="3886200"/>
            <a:ext cx="2258291" cy="262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64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 &amp;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Substances that release hydrogen ions (H</a:t>
            </a:r>
            <a:r>
              <a:rPr lang="en-US" baseline="30000" dirty="0" smtClean="0"/>
              <a:t>+</a:t>
            </a:r>
            <a:r>
              <a:rPr lang="en-US" dirty="0" smtClean="0"/>
              <a:t>) when dissolved in water are called acids.</a:t>
            </a:r>
          </a:p>
          <a:p>
            <a:r>
              <a:rPr lang="en-US" dirty="0" smtClean="0"/>
              <a:t>Substances that release hydroxide ions (OH</a:t>
            </a:r>
            <a:r>
              <a:rPr lang="en-US" baseline="30000" dirty="0" smtClean="0"/>
              <a:t>-</a:t>
            </a:r>
            <a:r>
              <a:rPr lang="en-US" dirty="0" smtClean="0"/>
              <a:t>) when dissolved in water are called bases.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908529"/>
            <a:ext cx="6705600" cy="261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32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and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2286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measure of concentration of (H</a:t>
            </a:r>
            <a:r>
              <a:rPr lang="en-US" baseline="30000" dirty="0" smtClean="0"/>
              <a:t>+</a:t>
            </a:r>
            <a:r>
              <a:rPr lang="en-US" dirty="0" smtClean="0"/>
              <a:t>) in a solution is called </a:t>
            </a:r>
            <a:r>
              <a:rPr lang="en-US" dirty="0" err="1" smtClean="0"/>
              <a:t>pH.</a:t>
            </a:r>
            <a:endParaRPr lang="en-US" dirty="0" smtClean="0"/>
          </a:p>
          <a:p>
            <a:r>
              <a:rPr lang="en-US" dirty="0" smtClean="0"/>
              <a:t>pH – really means percent (%) Hydrogen</a:t>
            </a:r>
          </a:p>
          <a:p>
            <a:r>
              <a:rPr lang="en-US" dirty="0" smtClean="0"/>
              <a:t>Buffers are mixtures that can react with acids or bases to keep the pH within a particular range.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835" y="3634740"/>
            <a:ext cx="4114799" cy="322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94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pH and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219200"/>
            <a:ext cx="82296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Acidic solution have more (H</a:t>
            </a:r>
            <a:r>
              <a:rPr lang="en-US" baseline="30000" dirty="0" smtClean="0"/>
              <a:t>+</a:t>
            </a:r>
            <a:r>
              <a:rPr lang="en-US" dirty="0" smtClean="0"/>
              <a:t>) than (OH</a:t>
            </a:r>
            <a:r>
              <a:rPr lang="en-US" baseline="30000" dirty="0" smtClean="0"/>
              <a:t>-</a:t>
            </a:r>
            <a:r>
              <a:rPr lang="en-US" dirty="0" smtClean="0"/>
              <a:t>)  and have pH values lower than 7.</a:t>
            </a:r>
          </a:p>
          <a:p>
            <a:r>
              <a:rPr lang="en-US" dirty="0" smtClean="0"/>
              <a:t>Basic solutions have more (OH</a:t>
            </a:r>
            <a:r>
              <a:rPr lang="en-US" baseline="30000" dirty="0" smtClean="0"/>
              <a:t>-</a:t>
            </a:r>
            <a:r>
              <a:rPr lang="en-US" dirty="0" smtClean="0"/>
              <a:t>) than (H</a:t>
            </a:r>
            <a:r>
              <a:rPr lang="en-US" baseline="30000" dirty="0" smtClean="0"/>
              <a:t>+</a:t>
            </a:r>
            <a:r>
              <a:rPr lang="en-US" dirty="0" smtClean="0"/>
              <a:t>) and have pH values higher than 7.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945" y="3810000"/>
            <a:ext cx="6248400" cy="263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52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241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Chapter 6</vt:lpstr>
      <vt:lpstr>Mixtures</vt:lpstr>
      <vt:lpstr>Homogenous Mixtures</vt:lpstr>
      <vt:lpstr>Heterogeneous Mixtures</vt:lpstr>
      <vt:lpstr>Acids &amp; Bases</vt:lpstr>
      <vt:lpstr>pH and Buffers</vt:lpstr>
      <vt:lpstr>pH and Buffers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Samouelian, Erin</dc:creator>
  <cp:lastModifiedBy>Lee, Lisa</cp:lastModifiedBy>
  <cp:revision>4</cp:revision>
  <dcterms:created xsi:type="dcterms:W3CDTF">2013-11-22T11:05:08Z</dcterms:created>
  <dcterms:modified xsi:type="dcterms:W3CDTF">2013-11-25T14:14:16Z</dcterms:modified>
</cp:coreProperties>
</file>