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C484285-315E-4364-9845-8692F27CBE5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88B47A-76DC-434F-AF57-7A59E1E669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4285-315E-4364-9845-8692F27CBE5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B47A-76DC-434F-AF57-7A59E1E66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C484285-315E-4364-9845-8692F27CBE5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488B47A-76DC-434F-AF57-7A59E1E669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4285-315E-4364-9845-8692F27CBE5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88B47A-76DC-434F-AF57-7A59E1E669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4285-315E-4364-9845-8692F27CBE5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488B47A-76DC-434F-AF57-7A59E1E6697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484285-315E-4364-9845-8692F27CBE5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488B47A-76DC-434F-AF57-7A59E1E6697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484285-315E-4364-9845-8692F27CBE5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488B47A-76DC-434F-AF57-7A59E1E6697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4285-315E-4364-9845-8692F27CBE5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88B47A-76DC-434F-AF57-7A59E1E66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4285-315E-4364-9845-8692F27CBE5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88B47A-76DC-434F-AF57-7A59E1E66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4285-315E-4364-9845-8692F27CBE5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88B47A-76DC-434F-AF57-7A59E1E6697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C484285-315E-4364-9845-8692F27CBE5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488B47A-76DC-434F-AF57-7A59E1E6697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484285-315E-4364-9845-8692F27CBE5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88B47A-76DC-434F-AF57-7A59E1E669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Section 3</a:t>
            </a:r>
          </a:p>
          <a:p>
            <a:r>
              <a:rPr lang="en-US" dirty="0" smtClean="0"/>
              <a:t>Cycling of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&amp; Oxygen Cycle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600200"/>
            <a:ext cx="4918075" cy="4918075"/>
          </a:xfrm>
        </p:spPr>
      </p:pic>
    </p:spTree>
    <p:extLst>
      <p:ext uri="{BB962C8B-B14F-4D97-AF65-F5344CB8AC3E}">
        <p14:creationId xmlns:p14="http://schemas.microsoft.com/office/powerpoint/2010/main" val="286044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&amp; Oxygen Cycle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600200"/>
            <a:ext cx="6400800" cy="5008535"/>
          </a:xfrm>
        </p:spPr>
      </p:pic>
    </p:spTree>
    <p:extLst>
      <p:ext uri="{BB962C8B-B14F-4D97-AF65-F5344CB8AC3E}">
        <p14:creationId xmlns:p14="http://schemas.microsoft.com/office/powerpoint/2010/main" val="327636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Nitrogen is an element found in all proteins.</a:t>
            </a:r>
          </a:p>
          <a:p>
            <a:r>
              <a:rPr lang="en-US" dirty="0" smtClean="0"/>
              <a:t>We have lots of Nitrogen in our atmosphere.</a:t>
            </a:r>
          </a:p>
          <a:p>
            <a:pPr lvl="1"/>
            <a:r>
              <a:rPr lang="en-US" dirty="0" smtClean="0"/>
              <a:t>However it is not usable in that form</a:t>
            </a:r>
          </a:p>
          <a:p>
            <a:pPr lvl="1"/>
            <a:r>
              <a:rPr lang="en-US" dirty="0" smtClean="0"/>
              <a:t>We need bacteria to capture it in its gas form</a:t>
            </a:r>
          </a:p>
          <a:p>
            <a:pPr lvl="1"/>
            <a:r>
              <a:rPr lang="en-US" dirty="0" smtClean="0"/>
              <a:t>These bacteria usually live in the water, soil or on the roots of plants</a:t>
            </a:r>
          </a:p>
          <a:p>
            <a:r>
              <a:rPr lang="en-US" dirty="0" smtClean="0"/>
              <a:t>The process of capturing and converting the Nitrogen to a usable form is called </a:t>
            </a:r>
            <a:r>
              <a:rPr lang="en-US" u="sng" dirty="0" smtClean="0"/>
              <a:t>Nitrogen Fixation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3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Once the Nitrogen Fixation process is complete:</a:t>
            </a:r>
          </a:p>
          <a:p>
            <a:pPr lvl="1"/>
            <a:r>
              <a:rPr lang="en-US" dirty="0" smtClean="0"/>
              <a:t>Producers (like plants) absorb the usable Nitrogen and convert it into Proteins.</a:t>
            </a:r>
          </a:p>
          <a:p>
            <a:pPr lvl="1"/>
            <a:r>
              <a:rPr lang="en-US" dirty="0" smtClean="0"/>
              <a:t>Animals then eat the plants or eat animals that ate the plants, and they are able to then reuse it to make it into other proteins.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10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organisms die or produce waste:</a:t>
            </a:r>
          </a:p>
          <a:p>
            <a:pPr lvl="1"/>
            <a:r>
              <a:rPr lang="en-US" dirty="0" smtClean="0"/>
              <a:t>Nitrogen is returned to the soil</a:t>
            </a:r>
          </a:p>
          <a:p>
            <a:pPr lvl="1"/>
            <a:r>
              <a:rPr lang="en-US" dirty="0" smtClean="0"/>
              <a:t>A certain type of bacteria are needed called </a:t>
            </a:r>
            <a:r>
              <a:rPr lang="en-US" u="sng" dirty="0" smtClean="0"/>
              <a:t>Nitrifying Bacteria</a:t>
            </a:r>
          </a:p>
          <a:p>
            <a:pPr lvl="1"/>
            <a:r>
              <a:rPr lang="en-US" dirty="0" smtClean="0"/>
              <a:t>These nitrifying bacteria convert the nitrogen back to a form that plants can use once again.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61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Fixed (usable) Nitrogen is NOT used:</a:t>
            </a:r>
          </a:p>
          <a:p>
            <a:pPr lvl="1"/>
            <a:r>
              <a:rPr lang="en-US" dirty="0" smtClean="0"/>
              <a:t>It is converted back to nitrogen gas and released into the atmosphere</a:t>
            </a:r>
          </a:p>
          <a:p>
            <a:pPr lvl="2"/>
            <a:r>
              <a:rPr lang="en-US" dirty="0" smtClean="0"/>
              <a:t>This process is called </a:t>
            </a:r>
            <a:r>
              <a:rPr lang="en-US" u="sng" dirty="0" smtClean="0"/>
              <a:t>Denitrification</a:t>
            </a:r>
          </a:p>
          <a:p>
            <a:pPr lvl="2"/>
            <a:r>
              <a:rPr lang="en-US" dirty="0" smtClean="0"/>
              <a:t>The bacteria that do this are called </a:t>
            </a:r>
            <a:r>
              <a:rPr lang="en-US" u="sng" dirty="0" smtClean="0"/>
              <a:t>Denitrifying Bacteria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164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Cycle - general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76400"/>
            <a:ext cx="6267640" cy="4902978"/>
          </a:xfrm>
        </p:spPr>
      </p:pic>
    </p:spTree>
    <p:extLst>
      <p:ext uri="{BB962C8B-B14F-4D97-AF65-F5344CB8AC3E}">
        <p14:creationId xmlns:p14="http://schemas.microsoft.com/office/powerpoint/2010/main" val="20476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Cycle - specific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600200"/>
            <a:ext cx="5791200" cy="4850130"/>
          </a:xfrm>
        </p:spPr>
      </p:pic>
    </p:spTree>
    <p:extLst>
      <p:ext uri="{BB962C8B-B14F-4D97-AF65-F5344CB8AC3E}">
        <p14:creationId xmlns:p14="http://schemas.microsoft.com/office/powerpoint/2010/main" val="1817648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Cycling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Law of conservation of  matter –</a:t>
            </a:r>
          </a:p>
          <a:p>
            <a:pPr lvl="1"/>
            <a:r>
              <a:rPr lang="en-US" dirty="0" smtClean="0"/>
              <a:t>Matter cannot be created or destroyed</a:t>
            </a:r>
          </a:p>
          <a:p>
            <a:r>
              <a:rPr lang="en-US" dirty="0" smtClean="0"/>
              <a:t>For this reason we need to cycle matter so it can me usable in the biosphere.</a:t>
            </a:r>
          </a:p>
          <a:p>
            <a:r>
              <a:rPr lang="en-US" dirty="0" smtClean="0"/>
              <a:t>These cycles are </a:t>
            </a:r>
            <a:r>
              <a:rPr lang="en-US" smtClean="0"/>
              <a:t>called biogeochemical </a:t>
            </a:r>
            <a:r>
              <a:rPr lang="en-US" dirty="0" smtClean="0"/>
              <a:t>processes</a:t>
            </a:r>
          </a:p>
          <a:p>
            <a:r>
              <a:rPr lang="en-US" dirty="0" smtClean="0"/>
              <a:t>Matter – is anything that takes up space and has mass (and provides nutrients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1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water cycle is traced through:</a:t>
            </a:r>
          </a:p>
          <a:p>
            <a:pPr lvl="1"/>
            <a:r>
              <a:rPr lang="en-US" dirty="0" smtClean="0"/>
              <a:t>Surface water (lakes, streams, oceans, glaciers, ice caps, even puddles)</a:t>
            </a:r>
          </a:p>
          <a:p>
            <a:pPr lvl="1"/>
            <a:r>
              <a:rPr lang="en-US" dirty="0" smtClean="0"/>
              <a:t>Atmosphere (clouds, humidity)</a:t>
            </a:r>
          </a:p>
          <a:p>
            <a:pPr lvl="1"/>
            <a:r>
              <a:rPr lang="en-US" dirty="0" smtClean="0"/>
              <a:t>Underground (aquifers)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0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Evaporation – </a:t>
            </a:r>
          </a:p>
          <a:p>
            <a:pPr lvl="1"/>
            <a:r>
              <a:rPr lang="en-US" dirty="0" smtClean="0"/>
              <a:t>Water constantly evaporates into the atmosphere from bodies of water, soil and organisms</a:t>
            </a:r>
          </a:p>
          <a:p>
            <a:r>
              <a:rPr lang="en-US" dirty="0" smtClean="0"/>
              <a:t>Condensation – </a:t>
            </a:r>
          </a:p>
          <a:p>
            <a:pPr lvl="1"/>
            <a:r>
              <a:rPr lang="en-US" dirty="0" smtClean="0"/>
              <a:t>Water vapor starts to cool in the atmosphere, which brings together water molecules into clouds</a:t>
            </a:r>
          </a:p>
          <a:p>
            <a:r>
              <a:rPr lang="en-US" dirty="0" smtClean="0"/>
              <a:t>Transpirations – </a:t>
            </a:r>
          </a:p>
          <a:p>
            <a:pPr lvl="1"/>
            <a:r>
              <a:rPr lang="en-US" dirty="0" smtClean="0"/>
              <a:t>Plants give of water as a byproduct of photosynthesis</a:t>
            </a:r>
          </a:p>
          <a:p>
            <a:r>
              <a:rPr lang="en-US" dirty="0" smtClean="0"/>
              <a:t>Precipitation – </a:t>
            </a:r>
          </a:p>
          <a:p>
            <a:pPr lvl="1"/>
            <a:r>
              <a:rPr lang="en-US" dirty="0" smtClean="0"/>
              <a:t>Once water condenses, it falls back to earth through rain, snow, sleet, hail.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61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Cycle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24000"/>
            <a:ext cx="6553200" cy="5088367"/>
          </a:xfrm>
        </p:spPr>
      </p:pic>
    </p:spTree>
    <p:extLst>
      <p:ext uri="{BB962C8B-B14F-4D97-AF65-F5344CB8AC3E}">
        <p14:creationId xmlns:p14="http://schemas.microsoft.com/office/powerpoint/2010/main" val="244750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&amp; Oxygen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living organisms are composed of molecules that contain Carbon.</a:t>
            </a:r>
          </a:p>
          <a:p>
            <a:pPr lvl="1"/>
            <a:r>
              <a:rPr lang="en-US" dirty="0" smtClean="0"/>
              <a:t>Carbohydrates, proteins and fats</a:t>
            </a:r>
          </a:p>
          <a:p>
            <a:r>
              <a:rPr lang="en-US" dirty="0" smtClean="0"/>
              <a:t>Oxygen is another important element in many of life's processes, such as:</a:t>
            </a:r>
          </a:p>
          <a:p>
            <a:pPr lvl="1"/>
            <a:r>
              <a:rPr lang="en-US" dirty="0" smtClean="0"/>
              <a:t>Respirations</a:t>
            </a:r>
            <a:r>
              <a:rPr lang="en-US" dirty="0"/>
              <a:t> </a:t>
            </a:r>
            <a:r>
              <a:rPr lang="en-US" dirty="0" smtClean="0"/>
              <a:t>&amp; photosynthesis</a:t>
            </a:r>
          </a:p>
        </p:txBody>
      </p:sp>
    </p:spTree>
    <p:extLst>
      <p:ext uri="{BB962C8B-B14F-4D97-AF65-F5344CB8AC3E}">
        <p14:creationId xmlns:p14="http://schemas.microsoft.com/office/powerpoint/2010/main" val="261720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&amp; Oxygen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Photosynthesis – green plants convert CO</a:t>
            </a:r>
            <a:r>
              <a:rPr lang="en-US" baseline="-25000" dirty="0" smtClean="0"/>
              <a:t>2</a:t>
            </a:r>
            <a:r>
              <a:rPr lang="en-US" dirty="0" smtClean="0"/>
              <a:t> (carbon dioxide) and H</a:t>
            </a:r>
            <a:r>
              <a:rPr lang="en-US" baseline="-25000" dirty="0" smtClean="0"/>
              <a:t>2</a:t>
            </a:r>
            <a:r>
              <a:rPr lang="en-US" dirty="0" smtClean="0"/>
              <a:t>O (water) into Carbohydrates.</a:t>
            </a:r>
          </a:p>
          <a:p>
            <a:pPr lvl="1"/>
            <a:r>
              <a:rPr lang="en-US" dirty="0" smtClean="0"/>
              <a:t>They also release O</a:t>
            </a:r>
            <a:r>
              <a:rPr lang="en-US" baseline="-25000" dirty="0" smtClean="0"/>
              <a:t>2</a:t>
            </a:r>
            <a:r>
              <a:rPr lang="en-US" dirty="0" smtClean="0"/>
              <a:t> (breathable oxygen) back into the atmosphere.</a:t>
            </a:r>
          </a:p>
          <a:p>
            <a:r>
              <a:rPr lang="en-US" dirty="0" smtClean="0"/>
              <a:t>Cellular Respirations – is the process where </a:t>
            </a:r>
          </a:p>
          <a:p>
            <a:pPr lvl="1"/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(breathable oxygen) is used by heterotrophs and CO</a:t>
            </a:r>
            <a:r>
              <a:rPr lang="en-US" baseline="-25000" dirty="0" smtClean="0"/>
              <a:t>2</a:t>
            </a:r>
            <a:r>
              <a:rPr lang="en-US" dirty="0" smtClean="0"/>
              <a:t> (carbon dioxide) is recycled back into the atmosphere.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5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&amp; Oxygen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Fossil Fuels – is a form of trapped Carbon </a:t>
            </a:r>
          </a:p>
          <a:p>
            <a:pPr lvl="1"/>
            <a:r>
              <a:rPr lang="en-US" dirty="0" smtClean="0"/>
              <a:t>It can be trapped form really long periods of time.</a:t>
            </a:r>
          </a:p>
          <a:p>
            <a:pPr lvl="1"/>
            <a:r>
              <a:rPr lang="en-US" dirty="0" smtClean="0"/>
              <a:t>When dead organisms are buried, they convert to:</a:t>
            </a:r>
          </a:p>
          <a:p>
            <a:pPr lvl="2"/>
            <a:r>
              <a:rPr lang="en-US" dirty="0" smtClean="0"/>
              <a:t>Peat, Coal, Oil or gas deposits</a:t>
            </a:r>
          </a:p>
          <a:p>
            <a:r>
              <a:rPr lang="en-US" dirty="0" smtClean="0"/>
              <a:t>Limestone Rock – is also a form of trapped Carbon</a:t>
            </a:r>
          </a:p>
          <a:p>
            <a:pPr lvl="1"/>
            <a:r>
              <a:rPr lang="en-US" dirty="0" smtClean="0"/>
              <a:t>Weathering and erosion are processes that can release Carbon and Oxygen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9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&amp; Oxygen Cycle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13" y="1600200"/>
            <a:ext cx="6521523" cy="4495800"/>
          </a:xfrm>
        </p:spPr>
      </p:pic>
    </p:spTree>
    <p:extLst>
      <p:ext uri="{BB962C8B-B14F-4D97-AF65-F5344CB8AC3E}">
        <p14:creationId xmlns:p14="http://schemas.microsoft.com/office/powerpoint/2010/main" val="22836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177</TotalTime>
  <Words>552</Words>
  <Application>Microsoft Office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Chapter 2</vt:lpstr>
      <vt:lpstr>Cycling of Matter</vt:lpstr>
      <vt:lpstr>Water Cycle</vt:lpstr>
      <vt:lpstr>Water Cycle</vt:lpstr>
      <vt:lpstr>Water Cycle</vt:lpstr>
      <vt:lpstr>Carbon &amp; Oxygen Cycle</vt:lpstr>
      <vt:lpstr>Carbon &amp; Oxygen Cycle</vt:lpstr>
      <vt:lpstr>Carbon &amp; Oxygen Cycle</vt:lpstr>
      <vt:lpstr>Carbon &amp; Oxygen Cycle</vt:lpstr>
      <vt:lpstr>Carbon &amp; Oxygen Cycle</vt:lpstr>
      <vt:lpstr>Carbon &amp; Oxygen Cycle</vt:lpstr>
      <vt:lpstr>Nitrogen Cycle</vt:lpstr>
      <vt:lpstr>Nitrogen Cycle</vt:lpstr>
      <vt:lpstr>Nitrogen Cycle</vt:lpstr>
      <vt:lpstr>Nitrogen Cycle</vt:lpstr>
      <vt:lpstr>Nitrogen Cycle - general</vt:lpstr>
      <vt:lpstr>Nitrogen Cycle - specific</vt:lpstr>
    </vt:vector>
  </TitlesOfParts>
  <Company>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Samouelian, Erin</dc:creator>
  <cp:lastModifiedBy>Lee, Lisa</cp:lastModifiedBy>
  <cp:revision>12</cp:revision>
  <dcterms:created xsi:type="dcterms:W3CDTF">2013-09-25T10:35:40Z</dcterms:created>
  <dcterms:modified xsi:type="dcterms:W3CDTF">2013-09-26T11:29:43Z</dcterms:modified>
</cp:coreProperties>
</file>