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1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94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50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23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3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86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84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80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0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59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06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22953-322C-41AD-8C16-C5CF0BA11A35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30609-9CAE-4D5A-9392-704C971D49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290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1</a:t>
            </a:r>
          </a:p>
          <a:p>
            <a:r>
              <a:rPr lang="en-US" dirty="0" smtClean="0"/>
              <a:t>Meiosis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543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Haploid and Diploid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229600" cy="4525963"/>
          </a:xfrm>
        </p:spPr>
        <p:txBody>
          <a:bodyPr/>
          <a:lstStyle/>
          <a:p>
            <a:r>
              <a:rPr lang="en-US" dirty="0"/>
              <a:t>A cell with the 2n number of chromosomes is called a </a:t>
            </a:r>
            <a:r>
              <a:rPr lang="en-US" b="1" u="sng" dirty="0" smtClean="0"/>
              <a:t>DIPLOID</a:t>
            </a:r>
            <a:r>
              <a:rPr lang="en-US" dirty="0" smtClean="0"/>
              <a:t> cell</a:t>
            </a:r>
          </a:p>
          <a:p>
            <a:r>
              <a:rPr lang="en-US" dirty="0" smtClean="0"/>
              <a:t>In </a:t>
            </a:r>
            <a:r>
              <a:rPr lang="en-US" dirty="0"/>
              <a:t>humans, each diploid body cell contains </a:t>
            </a:r>
            <a:r>
              <a:rPr lang="en-US" b="1" u="sng" dirty="0" smtClean="0"/>
              <a:t>46</a:t>
            </a:r>
            <a:r>
              <a:rPr lang="en-US" dirty="0" smtClean="0"/>
              <a:t> </a:t>
            </a:r>
            <a:r>
              <a:rPr lang="en-US" dirty="0"/>
              <a:t>chromosomes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0794" y="3415527"/>
            <a:ext cx="5986279" cy="344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304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Meiosis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u="sng" dirty="0"/>
              <a:t>GAMETES</a:t>
            </a:r>
            <a:r>
              <a:rPr lang="en-US" dirty="0"/>
              <a:t> are formed during a process called meiosis, which is a type of cell division that reduces the number of chromosomes by half  through the separation of </a:t>
            </a:r>
            <a:r>
              <a:rPr lang="en-US" b="1" u="sng" dirty="0"/>
              <a:t>HOMOLOGOUS CHROMOSOMES</a:t>
            </a:r>
            <a:r>
              <a:rPr lang="en-US" u="sng" dirty="0"/>
              <a:t> </a:t>
            </a:r>
            <a:r>
              <a:rPr lang="en-US" dirty="0"/>
              <a:t>(which is why it is referred to as </a:t>
            </a:r>
            <a:r>
              <a:rPr lang="en-US" b="1" u="sng" dirty="0"/>
              <a:t>REDUCTION</a:t>
            </a:r>
            <a:r>
              <a:rPr lang="en-US" dirty="0"/>
              <a:t> division)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143000"/>
            <a:ext cx="3182471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979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Meiosis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cell with the 2n number of chromosomes will result in gametes with n number of chromosomes after two consecutive divisions called </a:t>
            </a:r>
            <a:r>
              <a:rPr lang="en-US" b="1" u="sng" dirty="0"/>
              <a:t>MEIOSIS I</a:t>
            </a:r>
            <a:r>
              <a:rPr lang="en-US" u="sng" dirty="0"/>
              <a:t> </a:t>
            </a:r>
            <a:r>
              <a:rPr lang="en-US" dirty="0"/>
              <a:t>and </a:t>
            </a:r>
            <a:r>
              <a:rPr lang="en-US" b="1" u="sng" dirty="0"/>
              <a:t>MEIOSIS II</a:t>
            </a:r>
            <a:endParaRPr lang="en-US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90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41910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variety of characteristics shown by organisms is a result of two </a:t>
            </a:r>
            <a:r>
              <a:rPr lang="en-US" b="1" u="sng" dirty="0"/>
              <a:t>SEX CELLS (GAMETES)</a:t>
            </a:r>
            <a:r>
              <a:rPr lang="en-US" u="sng" dirty="0"/>
              <a:t> </a:t>
            </a:r>
            <a:r>
              <a:rPr lang="en-US" dirty="0"/>
              <a:t>combining during sexual reproduction.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773" y="1600200"/>
            <a:ext cx="35560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60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cells, which pass on genetic traits (such as hair color, height, or eye color) from the parents to the child, are produced by the process of </a:t>
            </a:r>
            <a:r>
              <a:rPr lang="en-US" b="1" u="sng" dirty="0" smtClean="0"/>
              <a:t>MEIOSIS</a:t>
            </a:r>
            <a:r>
              <a:rPr lang="en-US" u="sng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715" y="4256809"/>
            <a:ext cx="2173685" cy="16746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4256809"/>
            <a:ext cx="2093335" cy="1674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256809"/>
            <a:ext cx="2615837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5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CHROMOSOMES and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CHROMOSOME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dirty="0"/>
              <a:t>The DNA on chromosomes is arranged in segments called </a:t>
            </a:r>
            <a:r>
              <a:rPr lang="en-US" b="1" u="sng" dirty="0"/>
              <a:t>GENES</a:t>
            </a:r>
            <a:r>
              <a:rPr lang="en-US" dirty="0"/>
              <a:t> that control the production of </a:t>
            </a:r>
            <a:r>
              <a:rPr lang="en-US" b="1" u="sng" dirty="0"/>
              <a:t>PROTEINS</a:t>
            </a:r>
            <a:r>
              <a:rPr lang="en-US" dirty="0"/>
              <a:t> - which determine the genetic traits of an organism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98669"/>
            <a:ext cx="5257800" cy="24536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9745" y="3919624"/>
            <a:ext cx="2860410" cy="2432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441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Homologous C</a:t>
            </a:r>
            <a:r>
              <a:rPr lang="en-US" b="1" dirty="0" smtClean="0"/>
              <a:t>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3962400" cy="4572000"/>
          </a:xfrm>
        </p:spPr>
        <p:txBody>
          <a:bodyPr>
            <a:normAutofit/>
          </a:bodyPr>
          <a:lstStyle/>
          <a:p>
            <a:r>
              <a:rPr lang="en-US" dirty="0"/>
              <a:t>Human body cells have </a:t>
            </a:r>
            <a:r>
              <a:rPr lang="en-US" b="1" u="sng" dirty="0"/>
              <a:t>46</a:t>
            </a:r>
            <a:r>
              <a:rPr lang="en-US" dirty="0"/>
              <a:t> chromosomes – each parent contributes </a:t>
            </a:r>
            <a:r>
              <a:rPr lang="en-US" b="1" u="sng" dirty="0"/>
              <a:t>23</a:t>
            </a:r>
            <a:r>
              <a:rPr lang="en-US" dirty="0"/>
              <a:t> of them, resulting in </a:t>
            </a:r>
            <a:r>
              <a:rPr lang="en-US" b="1" u="sng" dirty="0"/>
              <a:t>23</a:t>
            </a:r>
            <a:r>
              <a:rPr lang="en-US" dirty="0"/>
              <a:t> pairs of chromosomes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47800"/>
            <a:ext cx="4343400" cy="436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54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b="1" dirty="0" smtClean="0"/>
              <a:t>Homologous Chromosomes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31862"/>
            <a:ext cx="8229600" cy="4525963"/>
          </a:xfrm>
        </p:spPr>
        <p:txBody>
          <a:bodyPr/>
          <a:lstStyle/>
          <a:p>
            <a:r>
              <a:rPr lang="en-US" dirty="0" smtClean="0"/>
              <a:t>The chromosomes that make up a pair, one chromosome from each </a:t>
            </a:r>
            <a:r>
              <a:rPr lang="en-US" b="1" u="sng" dirty="0" smtClean="0"/>
              <a:t>PARENT</a:t>
            </a:r>
            <a:r>
              <a:rPr lang="en-US" dirty="0" smtClean="0"/>
              <a:t>, are called homologous chromosomes</a:t>
            </a:r>
          </a:p>
          <a:p>
            <a:r>
              <a:rPr lang="en-US" dirty="0" smtClean="0"/>
              <a:t>Homologous chromosomes have the same </a:t>
            </a:r>
            <a:r>
              <a:rPr lang="en-US" b="1" u="sng" dirty="0" smtClean="0"/>
              <a:t>SIZE</a:t>
            </a:r>
            <a:r>
              <a:rPr lang="en-US" dirty="0" smtClean="0"/>
              <a:t>, the same </a:t>
            </a:r>
            <a:r>
              <a:rPr lang="en-US" b="1" u="sng" dirty="0" smtClean="0"/>
              <a:t>CENTROMERE</a:t>
            </a:r>
            <a:r>
              <a:rPr lang="en-US" dirty="0" smtClean="0"/>
              <a:t> position, and carry </a:t>
            </a:r>
            <a:r>
              <a:rPr lang="en-US" b="1" u="sng" dirty="0" smtClean="0"/>
              <a:t>GENES</a:t>
            </a:r>
            <a:r>
              <a:rPr lang="en-US" dirty="0" smtClean="0"/>
              <a:t> that control the same inherited traits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043796"/>
            <a:ext cx="4329545" cy="2814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57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Haploid and </a:t>
            </a:r>
            <a:r>
              <a:rPr lang="en-US" b="1" dirty="0" smtClean="0"/>
              <a:t>Diploid </a:t>
            </a:r>
            <a:r>
              <a:rPr lang="en-US" b="1" dirty="0"/>
              <a:t>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To maintain the same number of chromosomes from generation to generation, organisms produce </a:t>
            </a:r>
            <a:r>
              <a:rPr lang="en-US" b="1" u="sng" dirty="0"/>
              <a:t>GAMETES</a:t>
            </a:r>
            <a:r>
              <a:rPr lang="en-US" dirty="0"/>
              <a:t>, or sex cells, that have </a:t>
            </a:r>
            <a:r>
              <a:rPr lang="en-US" b="1" u="sng" dirty="0"/>
              <a:t>HALF</a:t>
            </a:r>
            <a:r>
              <a:rPr lang="en-US" dirty="0"/>
              <a:t> the number of chromosomes</a:t>
            </a:r>
          </a:p>
          <a:p>
            <a:r>
              <a:rPr lang="en-US" dirty="0"/>
              <a:t>The symbol </a:t>
            </a:r>
            <a:r>
              <a:rPr lang="en-US" b="1" dirty="0"/>
              <a:t>n </a:t>
            </a:r>
            <a:r>
              <a:rPr lang="en-US" dirty="0"/>
              <a:t>can be used to represent the number of chromosomes in a gamete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524000"/>
            <a:ext cx="2173796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57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Haploid and Diploid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cell with the n number of chromosomes is called a </a:t>
            </a:r>
            <a:r>
              <a:rPr lang="en-US" b="1" u="sng" dirty="0" smtClean="0"/>
              <a:t>HAPLOID</a:t>
            </a:r>
            <a:r>
              <a:rPr lang="en-US" dirty="0" smtClean="0"/>
              <a:t> cell</a:t>
            </a:r>
          </a:p>
          <a:p>
            <a:r>
              <a:rPr lang="en-US" dirty="0" smtClean="0"/>
              <a:t>In humans, each haploid gamete contains </a:t>
            </a:r>
            <a:r>
              <a:rPr lang="en-US" b="1" u="sng" dirty="0" smtClean="0"/>
              <a:t>23</a:t>
            </a:r>
            <a:r>
              <a:rPr lang="en-US" dirty="0" smtClean="0"/>
              <a:t> chromosomes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3352800"/>
            <a:ext cx="48006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072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Haploid and Diploid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6482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One haploid gamete combines with another haploid gamete in a process called </a:t>
            </a:r>
            <a:r>
              <a:rPr lang="en-US" b="1" u="sng" dirty="0"/>
              <a:t>FERTILIZATION</a:t>
            </a:r>
            <a:r>
              <a:rPr lang="en-US" dirty="0"/>
              <a:t>, which results in </a:t>
            </a:r>
            <a:r>
              <a:rPr lang="en-US" dirty="0" smtClean="0"/>
              <a:t>a </a:t>
            </a:r>
            <a:r>
              <a:rPr lang="en-US" dirty="0"/>
              <a:t>cell that contains a total of  2n chromosomes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/>
              <a:t>n chromosomes from the female parent and n chromosomes from </a:t>
            </a:r>
            <a:r>
              <a:rPr lang="en-US" dirty="0" smtClean="0"/>
              <a:t>the </a:t>
            </a:r>
            <a:r>
              <a:rPr lang="en-US" dirty="0"/>
              <a:t>male parent)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9390"/>
            <a:ext cx="4133850" cy="311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72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368</Words>
  <Application>Microsoft Office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10</vt:lpstr>
      <vt:lpstr>INTRODUCTION</vt:lpstr>
      <vt:lpstr>INTRODUCTION</vt:lpstr>
      <vt:lpstr>CHROMOSOMES and  CHROMOSOME NUMBER</vt:lpstr>
      <vt:lpstr>Homologous Chromosomes</vt:lpstr>
      <vt:lpstr>Homologous Chromosomes</vt:lpstr>
      <vt:lpstr>Haploid and Diploid cells</vt:lpstr>
      <vt:lpstr>Haploid and Diploid cells</vt:lpstr>
      <vt:lpstr>Haploid and Diploid cells</vt:lpstr>
      <vt:lpstr>Haploid and Diploid cells</vt:lpstr>
      <vt:lpstr>Meiosis </vt:lpstr>
      <vt:lpstr>Meiosis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dc:creator>Samouelian, Erin</dc:creator>
  <cp:lastModifiedBy>Samouelian, Erin</cp:lastModifiedBy>
  <cp:revision>6</cp:revision>
  <dcterms:created xsi:type="dcterms:W3CDTF">2014-04-02T10:17:02Z</dcterms:created>
  <dcterms:modified xsi:type="dcterms:W3CDTF">2014-04-02T11:17:19Z</dcterms:modified>
</cp:coreProperties>
</file>