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2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0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1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27E2-C34E-4A74-B931-6EB8E96B964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70C7-584D-4268-BDE6-C4481747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</a:p>
          <a:p>
            <a:r>
              <a:rPr lang="en-US" dirty="0" smtClean="0"/>
              <a:t>The 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a cell reaches its size limit, either it will stop </a:t>
            </a:r>
            <a:r>
              <a:rPr lang="en-US" u="sng" dirty="0"/>
              <a:t>GROWING</a:t>
            </a:r>
            <a:r>
              <a:rPr lang="en-US" dirty="0"/>
              <a:t> or it will </a:t>
            </a:r>
            <a:r>
              <a:rPr lang="en-US" u="sng" dirty="0"/>
              <a:t>DIVIDE</a:t>
            </a:r>
            <a:r>
              <a:rPr lang="en-US" dirty="0"/>
              <a:t>.</a:t>
            </a:r>
          </a:p>
          <a:p>
            <a:r>
              <a:rPr lang="en-US" dirty="0" smtClean="0"/>
              <a:t>Cellular </a:t>
            </a:r>
            <a:r>
              <a:rPr lang="en-US" dirty="0"/>
              <a:t>reproduction allows organisms to </a:t>
            </a:r>
            <a:r>
              <a:rPr lang="en-US" u="sng" dirty="0"/>
              <a:t>GROW</a:t>
            </a:r>
            <a:r>
              <a:rPr lang="en-US" dirty="0"/>
              <a:t> and replace damaged </a:t>
            </a:r>
            <a:r>
              <a:rPr lang="en-US" dirty="0" smtClean="0"/>
              <a:t>cells.</a:t>
            </a:r>
          </a:p>
          <a:p>
            <a:r>
              <a:rPr lang="en-US" dirty="0" smtClean="0"/>
              <a:t>This process is called the </a:t>
            </a:r>
            <a:r>
              <a:rPr lang="en-US" b="1" i="1" u="sng" dirty="0" smtClean="0"/>
              <a:t>Cell Cycle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9182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(EUKARYOTIC)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onsists of 3 main stages</a:t>
            </a:r>
          </a:p>
          <a:p>
            <a:pPr lvl="1"/>
            <a:r>
              <a:rPr lang="en-US" b="1" dirty="0" smtClean="0"/>
              <a:t>Interphase </a:t>
            </a:r>
            <a:r>
              <a:rPr lang="en-US" dirty="0" smtClean="0"/>
              <a:t>(cell grows, carries out cellular functions, and makes copies of its DNA – called replication)</a:t>
            </a:r>
          </a:p>
          <a:p>
            <a:pPr lvl="1"/>
            <a:r>
              <a:rPr lang="en-US" b="1" dirty="0" smtClean="0"/>
              <a:t>Mitosis</a:t>
            </a:r>
            <a:r>
              <a:rPr lang="en-US" dirty="0" smtClean="0"/>
              <a:t> (cell’s nucleus and nuclear material divide)</a:t>
            </a:r>
          </a:p>
          <a:p>
            <a:pPr lvl="1"/>
            <a:r>
              <a:rPr lang="en-US" b="1" dirty="0" smtClean="0"/>
              <a:t>Cytokinesis</a:t>
            </a:r>
            <a:r>
              <a:rPr lang="en-US" dirty="0" smtClean="0"/>
              <a:t> (cells cytoplasm divides making 2 cells)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consists of three stages</a:t>
            </a:r>
          </a:p>
          <a:p>
            <a:r>
              <a:rPr lang="en-US" b="1" dirty="0" smtClean="0"/>
              <a:t>a. G</a:t>
            </a:r>
            <a:r>
              <a:rPr lang="en-US" b="1" baseline="-25000" dirty="0" smtClean="0"/>
              <a:t>1</a:t>
            </a:r>
            <a:r>
              <a:rPr lang="en-US" b="1" dirty="0" smtClean="0"/>
              <a:t> stage (Gap 1) </a:t>
            </a:r>
          </a:p>
          <a:p>
            <a:r>
              <a:rPr lang="en-US" b="1" dirty="0" smtClean="0"/>
              <a:t>b. S stage (Synthesis) </a:t>
            </a:r>
          </a:p>
          <a:p>
            <a:r>
              <a:rPr lang="en-US" b="1" dirty="0" smtClean="0"/>
              <a:t>c. G</a:t>
            </a:r>
            <a:r>
              <a:rPr lang="en-US" b="1" baseline="-25000" dirty="0" smtClean="0"/>
              <a:t>2</a:t>
            </a:r>
            <a:r>
              <a:rPr lang="en-US" b="1" dirty="0" smtClean="0"/>
              <a:t> stage (Gap 2)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0"/>
            <a:ext cx="4667902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stage (Gap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stage that immediately follows cell division </a:t>
            </a:r>
          </a:p>
          <a:p>
            <a:pPr lvl="0"/>
            <a:r>
              <a:rPr lang="en-US" dirty="0" smtClean="0"/>
              <a:t>The cell </a:t>
            </a:r>
            <a:r>
              <a:rPr lang="en-US" u="sng" dirty="0" smtClean="0"/>
              <a:t>GROWS</a:t>
            </a:r>
            <a:r>
              <a:rPr lang="en-US" dirty="0" smtClean="0"/>
              <a:t>, carries out normal cell functions, and prepares to replicate its </a:t>
            </a:r>
            <a:r>
              <a:rPr lang="en-US" u="sng" dirty="0" smtClean="0"/>
              <a:t>DNA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ome cells exit the cell cycle at this point and do not divide again </a:t>
            </a:r>
          </a:p>
          <a:p>
            <a:pPr lvl="1"/>
            <a:r>
              <a:rPr lang="en-US" dirty="0" smtClean="0"/>
              <a:t>(</a:t>
            </a:r>
            <a:r>
              <a:rPr lang="en-US" u="sng" dirty="0" smtClean="0"/>
              <a:t>MUSCLE</a:t>
            </a:r>
            <a:r>
              <a:rPr lang="en-US" dirty="0" smtClean="0"/>
              <a:t> and </a:t>
            </a:r>
            <a:r>
              <a:rPr lang="en-US" u="sng" dirty="0" smtClean="0"/>
              <a:t>NERVE</a:t>
            </a:r>
            <a:r>
              <a:rPr lang="en-US" dirty="0" smtClean="0"/>
              <a:t> cells)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581400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37" y="14382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 stage (Synthesis)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stage that immediately follows G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cell replicates its </a:t>
            </a:r>
            <a:r>
              <a:rPr lang="en-US" u="sng" dirty="0" smtClean="0"/>
              <a:t>DNA</a:t>
            </a:r>
            <a:r>
              <a:rPr lang="en-US" dirty="0" smtClean="0"/>
              <a:t> (which is in the form of </a:t>
            </a:r>
            <a:r>
              <a:rPr lang="en-US" u="sng" dirty="0" smtClean="0"/>
              <a:t>CHROMATIN</a:t>
            </a:r>
            <a:r>
              <a:rPr lang="en-US" dirty="0" smtClean="0"/>
              <a:t> at this point)</a:t>
            </a:r>
          </a:p>
          <a:p>
            <a:pPr lvl="1"/>
            <a:r>
              <a:rPr lang="en-US" b="1" dirty="0" smtClean="0"/>
              <a:t>Chromatin</a:t>
            </a:r>
            <a:r>
              <a:rPr lang="en-US" dirty="0" smtClean="0"/>
              <a:t> is the relaxed form of DNA in the cell’s nucleus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4118"/>
            <a:ext cx="5050224" cy="23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="1" dirty="0" smtClean="0"/>
              <a:t> stage (Gap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stage that immediately follows S 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cell prepares for </a:t>
            </a:r>
            <a:r>
              <a:rPr lang="en-US" u="sng" dirty="0" smtClean="0"/>
              <a:t>MITOSIS</a:t>
            </a:r>
            <a:r>
              <a:rPr lang="en-US" dirty="0" smtClean="0"/>
              <a:t> (the division of its </a:t>
            </a:r>
            <a:r>
              <a:rPr lang="en-US" u="sng" dirty="0" smtClean="0"/>
              <a:t>NUCLEUS</a:t>
            </a:r>
            <a:r>
              <a:rPr lang="en-US" dirty="0" smtClean="0"/>
              <a:t> &amp; </a:t>
            </a:r>
            <a:r>
              <a:rPr lang="en-US" u="sng" dirty="0" smtClean="0"/>
              <a:t>NUCLEAR MATERIAL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6858000" cy="32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237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Chapter 9</vt:lpstr>
      <vt:lpstr>INTRODUCTION</vt:lpstr>
      <vt:lpstr>THE (EUKARYOTIC) CELL CYCLE</vt:lpstr>
      <vt:lpstr>Interphase</vt:lpstr>
      <vt:lpstr>G1 stage (Gap 1)</vt:lpstr>
      <vt:lpstr>S stage (Synthesis)</vt:lpstr>
      <vt:lpstr>G2 stage (Gap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Samouelian, Erin</dc:creator>
  <cp:lastModifiedBy>Samouelian, Erin</cp:lastModifiedBy>
  <cp:revision>4</cp:revision>
  <dcterms:created xsi:type="dcterms:W3CDTF">2014-03-18T10:09:13Z</dcterms:created>
  <dcterms:modified xsi:type="dcterms:W3CDTF">2014-03-18T11:18:01Z</dcterms:modified>
</cp:coreProperties>
</file>